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256" r:id="rId2"/>
    <p:sldId id="410" r:id="rId3"/>
    <p:sldId id="463" r:id="rId4"/>
    <p:sldId id="398" r:id="rId5"/>
    <p:sldId id="483" r:id="rId6"/>
    <p:sldId id="484" r:id="rId7"/>
    <p:sldId id="485" r:id="rId8"/>
    <p:sldId id="487" r:id="rId9"/>
    <p:sldId id="486" r:id="rId10"/>
    <p:sldId id="466" r:id="rId11"/>
    <p:sldId id="490" r:id="rId12"/>
    <p:sldId id="491" r:id="rId13"/>
    <p:sldId id="419" r:id="rId14"/>
    <p:sldId id="488" r:id="rId15"/>
    <p:sldId id="489" r:id="rId16"/>
    <p:sldId id="492" r:id="rId17"/>
    <p:sldId id="493" r:id="rId18"/>
    <p:sldId id="494" r:id="rId19"/>
    <p:sldId id="496" r:id="rId20"/>
    <p:sldId id="497" r:id="rId21"/>
    <p:sldId id="498" r:id="rId22"/>
    <p:sldId id="495" r:id="rId23"/>
    <p:sldId id="477" r:id="rId24"/>
    <p:sldId id="399" r:id="rId25"/>
    <p:sldId id="409" r:id="rId26"/>
    <p:sldId id="481" r:id="rId27"/>
    <p:sldId id="4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11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/HTML%20Exersice/index.txt" TargetMode="External"/><Relationship Id="rId4" Type="http://schemas.openxmlformats.org/officeDocument/2006/relationships/hyperlink" Target="https://www.w3school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/CSS%20Exercise/style.txt" TargetMode="External"/><Relationship Id="rId4" Type="http://schemas.openxmlformats.org/officeDocument/2006/relationships/hyperlink" Target="https://github.com/soyuztechnologies/Corporate_Full_Stack_Training/blob/master/Day%201/CSS%20Exercise/index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lin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/JS%20Exercise/reusejs.txt" TargetMode="External"/><Relationship Id="rId4" Type="http://schemas.openxmlformats.org/officeDocument/2006/relationships/hyperlink" Target="https://github.com/soyuztechnologies/Corporate_Full_Stack_Training/blob/master/Day%201/JS%20Exercise/index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blob/master/Day%201/jQuery%20Exercise/reusejs.txt" TargetMode="External"/><Relationship Id="rId5" Type="http://schemas.openxmlformats.org/officeDocument/2006/relationships/hyperlink" Target="https://github.com/soyuztechnologies/Corporate_Full_Stack_Training/blob/master/Day%201/jQuery%20Exercise/index.txt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sapui5.hana.ondemand.com/#/ap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2.png"/><Relationship Id="rId4" Type="http://schemas.openxmlformats.org/officeDocument/2006/relationships/image" Target="../media/image31.tiff"/><Relationship Id="rId9" Type="http://schemas.openxmlformats.org/officeDocument/2006/relationships/hyperlink" Target="https://anubhavtraining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6.jpg"/><Relationship Id="rId7" Type="http://schemas.openxmlformats.org/officeDocument/2006/relationships/image" Target="../media/image3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ccount.hanatrial.ondemand.com/cockp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hana.ondeman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in-rar.com/predownload.html?&amp;L=0" TargetMode="External"/><Relationship Id="rId4" Type="http://schemas.openxmlformats.org/officeDocument/2006/relationships/hyperlink" Target="http://localhost:8080/webide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FULL-STACK DEVELOPER TRAINING</a:t>
            </a:r>
          </a:p>
          <a:p>
            <a:r>
              <a:rPr lang="en-US" sz="3200" b="1" dirty="0">
                <a:solidFill>
                  <a:schemeClr val="accent3"/>
                </a:solidFill>
              </a:rPr>
              <a:t>ABAP on HANA, UI5 &amp; Fiori, Analytics with OData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Some Important Points in HTML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04E9F5-7B34-4839-9291-A0F4AC2C10EA}"/>
              </a:ext>
            </a:extLst>
          </p:cNvPr>
          <p:cNvGrpSpPr/>
          <p:nvPr/>
        </p:nvGrpSpPr>
        <p:grpSpPr>
          <a:xfrm>
            <a:off x="661814" y="5321143"/>
            <a:ext cx="969818" cy="920488"/>
            <a:chOff x="9904413" y="801688"/>
            <a:chExt cx="2668588" cy="2306638"/>
          </a:xfrm>
          <a:solidFill>
            <a:srgbClr val="F1C96C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788E2D-BC25-4388-A507-E01B4AE91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4413" y="801688"/>
              <a:ext cx="2668588" cy="2306638"/>
            </a:xfrm>
            <a:custGeom>
              <a:avLst/>
              <a:gdLst>
                <a:gd name="T0" fmla="*/ 244 w 3362"/>
                <a:gd name="T1" fmla="*/ 1990 h 2907"/>
                <a:gd name="T2" fmla="*/ 3118 w 3362"/>
                <a:gd name="T3" fmla="*/ 245 h 2907"/>
                <a:gd name="T4" fmla="*/ 163 w 3362"/>
                <a:gd name="T5" fmla="*/ 0 h 2907"/>
                <a:gd name="T6" fmla="*/ 3228 w 3362"/>
                <a:gd name="T7" fmla="*/ 2 h 2907"/>
                <a:gd name="T8" fmla="*/ 3281 w 3362"/>
                <a:gd name="T9" fmla="*/ 23 h 2907"/>
                <a:gd name="T10" fmla="*/ 3323 w 3362"/>
                <a:gd name="T11" fmla="*/ 57 h 2907"/>
                <a:gd name="T12" fmla="*/ 3352 w 3362"/>
                <a:gd name="T13" fmla="*/ 107 h 2907"/>
                <a:gd name="T14" fmla="*/ 3362 w 3362"/>
                <a:gd name="T15" fmla="*/ 163 h 2907"/>
                <a:gd name="T16" fmla="*/ 3359 w 3362"/>
                <a:gd name="T17" fmla="*/ 2101 h 2907"/>
                <a:gd name="T18" fmla="*/ 3339 w 3362"/>
                <a:gd name="T19" fmla="*/ 2154 h 2907"/>
                <a:gd name="T20" fmla="*/ 3304 w 3362"/>
                <a:gd name="T21" fmla="*/ 2197 h 2907"/>
                <a:gd name="T22" fmla="*/ 3256 w 3362"/>
                <a:gd name="T23" fmla="*/ 2225 h 2907"/>
                <a:gd name="T24" fmla="*/ 3199 w 3362"/>
                <a:gd name="T25" fmla="*/ 2235 h 2907"/>
                <a:gd name="T26" fmla="*/ 2064 w 3362"/>
                <a:gd name="T27" fmla="*/ 2605 h 2907"/>
                <a:gd name="T28" fmla="*/ 2536 w 3362"/>
                <a:gd name="T29" fmla="*/ 2608 h 2907"/>
                <a:gd name="T30" fmla="*/ 2589 w 3362"/>
                <a:gd name="T31" fmla="*/ 2631 h 2907"/>
                <a:gd name="T32" fmla="*/ 2630 w 3362"/>
                <a:gd name="T33" fmla="*/ 2672 h 2907"/>
                <a:gd name="T34" fmla="*/ 2653 w 3362"/>
                <a:gd name="T35" fmla="*/ 2725 h 2907"/>
                <a:gd name="T36" fmla="*/ 2653 w 3362"/>
                <a:gd name="T37" fmla="*/ 2786 h 2907"/>
                <a:gd name="T38" fmla="*/ 2630 w 3362"/>
                <a:gd name="T39" fmla="*/ 2840 h 2907"/>
                <a:gd name="T40" fmla="*/ 2589 w 3362"/>
                <a:gd name="T41" fmla="*/ 2880 h 2907"/>
                <a:gd name="T42" fmla="*/ 2536 w 3362"/>
                <a:gd name="T43" fmla="*/ 2904 h 2907"/>
                <a:gd name="T44" fmla="*/ 856 w 3362"/>
                <a:gd name="T45" fmla="*/ 2907 h 2907"/>
                <a:gd name="T46" fmla="*/ 798 w 3362"/>
                <a:gd name="T47" fmla="*/ 2895 h 2907"/>
                <a:gd name="T48" fmla="*/ 750 w 3362"/>
                <a:gd name="T49" fmla="*/ 2862 h 2907"/>
                <a:gd name="T50" fmla="*/ 717 w 3362"/>
                <a:gd name="T51" fmla="*/ 2815 h 2907"/>
                <a:gd name="T52" fmla="*/ 706 w 3362"/>
                <a:gd name="T53" fmla="*/ 2755 h 2907"/>
                <a:gd name="T54" fmla="*/ 717 w 3362"/>
                <a:gd name="T55" fmla="*/ 2697 h 2907"/>
                <a:gd name="T56" fmla="*/ 750 w 3362"/>
                <a:gd name="T57" fmla="*/ 2649 h 2907"/>
                <a:gd name="T58" fmla="*/ 798 w 3362"/>
                <a:gd name="T59" fmla="*/ 2616 h 2907"/>
                <a:gd name="T60" fmla="*/ 856 w 3362"/>
                <a:gd name="T61" fmla="*/ 2605 h 2907"/>
                <a:gd name="T62" fmla="*/ 1298 w 3362"/>
                <a:gd name="T63" fmla="*/ 2235 h 2907"/>
                <a:gd name="T64" fmla="*/ 134 w 3362"/>
                <a:gd name="T65" fmla="*/ 2233 h 2907"/>
                <a:gd name="T66" fmla="*/ 81 w 3362"/>
                <a:gd name="T67" fmla="*/ 2212 h 2907"/>
                <a:gd name="T68" fmla="*/ 39 w 3362"/>
                <a:gd name="T69" fmla="*/ 2177 h 2907"/>
                <a:gd name="T70" fmla="*/ 10 w 3362"/>
                <a:gd name="T71" fmla="*/ 2128 h 2907"/>
                <a:gd name="T72" fmla="*/ 0 w 3362"/>
                <a:gd name="T73" fmla="*/ 2072 h 2907"/>
                <a:gd name="T74" fmla="*/ 3 w 3362"/>
                <a:gd name="T75" fmla="*/ 134 h 2907"/>
                <a:gd name="T76" fmla="*/ 22 w 3362"/>
                <a:gd name="T77" fmla="*/ 81 h 2907"/>
                <a:gd name="T78" fmla="*/ 58 w 3362"/>
                <a:gd name="T79" fmla="*/ 38 h 2907"/>
                <a:gd name="T80" fmla="*/ 106 w 3362"/>
                <a:gd name="T81" fmla="*/ 10 h 2907"/>
                <a:gd name="T82" fmla="*/ 163 w 3362"/>
                <a:gd name="T83" fmla="*/ 0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2" h="2907">
                  <a:moveTo>
                    <a:pt x="244" y="245"/>
                  </a:moveTo>
                  <a:lnTo>
                    <a:pt x="244" y="1990"/>
                  </a:lnTo>
                  <a:lnTo>
                    <a:pt x="3118" y="1990"/>
                  </a:lnTo>
                  <a:lnTo>
                    <a:pt x="3118" y="245"/>
                  </a:lnTo>
                  <a:lnTo>
                    <a:pt x="244" y="245"/>
                  </a:lnTo>
                  <a:close/>
                  <a:moveTo>
                    <a:pt x="163" y="0"/>
                  </a:moveTo>
                  <a:lnTo>
                    <a:pt x="3199" y="0"/>
                  </a:lnTo>
                  <a:lnTo>
                    <a:pt x="3228" y="2"/>
                  </a:lnTo>
                  <a:lnTo>
                    <a:pt x="3256" y="10"/>
                  </a:lnTo>
                  <a:lnTo>
                    <a:pt x="3281" y="23"/>
                  </a:lnTo>
                  <a:lnTo>
                    <a:pt x="3304" y="38"/>
                  </a:lnTo>
                  <a:lnTo>
                    <a:pt x="3323" y="57"/>
                  </a:lnTo>
                  <a:lnTo>
                    <a:pt x="3339" y="81"/>
                  </a:lnTo>
                  <a:lnTo>
                    <a:pt x="3352" y="107"/>
                  </a:lnTo>
                  <a:lnTo>
                    <a:pt x="3359" y="134"/>
                  </a:lnTo>
                  <a:lnTo>
                    <a:pt x="3362" y="163"/>
                  </a:lnTo>
                  <a:lnTo>
                    <a:pt x="3362" y="2072"/>
                  </a:lnTo>
                  <a:lnTo>
                    <a:pt x="3359" y="2101"/>
                  </a:lnTo>
                  <a:lnTo>
                    <a:pt x="3352" y="2128"/>
                  </a:lnTo>
                  <a:lnTo>
                    <a:pt x="3339" y="2154"/>
                  </a:lnTo>
                  <a:lnTo>
                    <a:pt x="3323" y="2177"/>
                  </a:lnTo>
                  <a:lnTo>
                    <a:pt x="3304" y="2197"/>
                  </a:lnTo>
                  <a:lnTo>
                    <a:pt x="3281" y="2212"/>
                  </a:lnTo>
                  <a:lnTo>
                    <a:pt x="3256" y="2225"/>
                  </a:lnTo>
                  <a:lnTo>
                    <a:pt x="3228" y="2233"/>
                  </a:lnTo>
                  <a:lnTo>
                    <a:pt x="3199" y="2235"/>
                  </a:lnTo>
                  <a:lnTo>
                    <a:pt x="2064" y="2235"/>
                  </a:lnTo>
                  <a:lnTo>
                    <a:pt x="2064" y="2605"/>
                  </a:lnTo>
                  <a:lnTo>
                    <a:pt x="2506" y="2605"/>
                  </a:lnTo>
                  <a:lnTo>
                    <a:pt x="2536" y="2608"/>
                  </a:lnTo>
                  <a:lnTo>
                    <a:pt x="2564" y="2616"/>
                  </a:lnTo>
                  <a:lnTo>
                    <a:pt x="2589" y="2631"/>
                  </a:lnTo>
                  <a:lnTo>
                    <a:pt x="2612" y="2649"/>
                  </a:lnTo>
                  <a:lnTo>
                    <a:pt x="2630" y="2672"/>
                  </a:lnTo>
                  <a:lnTo>
                    <a:pt x="2644" y="2697"/>
                  </a:lnTo>
                  <a:lnTo>
                    <a:pt x="2653" y="2725"/>
                  </a:lnTo>
                  <a:lnTo>
                    <a:pt x="2656" y="2755"/>
                  </a:lnTo>
                  <a:lnTo>
                    <a:pt x="2653" y="2786"/>
                  </a:lnTo>
                  <a:lnTo>
                    <a:pt x="2644" y="2815"/>
                  </a:lnTo>
                  <a:lnTo>
                    <a:pt x="2630" y="2840"/>
                  </a:lnTo>
                  <a:lnTo>
                    <a:pt x="2612" y="2862"/>
                  </a:lnTo>
                  <a:lnTo>
                    <a:pt x="2589" y="2880"/>
                  </a:lnTo>
                  <a:lnTo>
                    <a:pt x="2564" y="2895"/>
                  </a:lnTo>
                  <a:lnTo>
                    <a:pt x="2536" y="2904"/>
                  </a:lnTo>
                  <a:lnTo>
                    <a:pt x="2506" y="2907"/>
                  </a:lnTo>
                  <a:lnTo>
                    <a:pt x="856" y="2907"/>
                  </a:lnTo>
                  <a:lnTo>
                    <a:pt x="826" y="2904"/>
                  </a:lnTo>
                  <a:lnTo>
                    <a:pt x="798" y="2895"/>
                  </a:lnTo>
                  <a:lnTo>
                    <a:pt x="773" y="2880"/>
                  </a:lnTo>
                  <a:lnTo>
                    <a:pt x="750" y="2862"/>
                  </a:lnTo>
                  <a:lnTo>
                    <a:pt x="732" y="2840"/>
                  </a:lnTo>
                  <a:lnTo>
                    <a:pt x="717" y="2815"/>
                  </a:lnTo>
                  <a:lnTo>
                    <a:pt x="709" y="2786"/>
                  </a:lnTo>
                  <a:lnTo>
                    <a:pt x="706" y="2755"/>
                  </a:lnTo>
                  <a:lnTo>
                    <a:pt x="709" y="2725"/>
                  </a:lnTo>
                  <a:lnTo>
                    <a:pt x="717" y="2697"/>
                  </a:lnTo>
                  <a:lnTo>
                    <a:pt x="732" y="2672"/>
                  </a:lnTo>
                  <a:lnTo>
                    <a:pt x="750" y="2649"/>
                  </a:lnTo>
                  <a:lnTo>
                    <a:pt x="773" y="2631"/>
                  </a:lnTo>
                  <a:lnTo>
                    <a:pt x="798" y="2616"/>
                  </a:lnTo>
                  <a:lnTo>
                    <a:pt x="826" y="2608"/>
                  </a:lnTo>
                  <a:lnTo>
                    <a:pt x="856" y="2605"/>
                  </a:lnTo>
                  <a:lnTo>
                    <a:pt x="1298" y="2605"/>
                  </a:lnTo>
                  <a:lnTo>
                    <a:pt x="1298" y="2235"/>
                  </a:lnTo>
                  <a:lnTo>
                    <a:pt x="163" y="2235"/>
                  </a:lnTo>
                  <a:lnTo>
                    <a:pt x="134" y="2233"/>
                  </a:lnTo>
                  <a:lnTo>
                    <a:pt x="106" y="2225"/>
                  </a:lnTo>
                  <a:lnTo>
                    <a:pt x="81" y="2212"/>
                  </a:lnTo>
                  <a:lnTo>
                    <a:pt x="58" y="2197"/>
                  </a:lnTo>
                  <a:lnTo>
                    <a:pt x="39" y="2177"/>
                  </a:lnTo>
                  <a:lnTo>
                    <a:pt x="22" y="2154"/>
                  </a:lnTo>
                  <a:lnTo>
                    <a:pt x="10" y="2128"/>
                  </a:lnTo>
                  <a:lnTo>
                    <a:pt x="3" y="2101"/>
                  </a:lnTo>
                  <a:lnTo>
                    <a:pt x="0" y="2072"/>
                  </a:lnTo>
                  <a:lnTo>
                    <a:pt x="0" y="163"/>
                  </a:lnTo>
                  <a:lnTo>
                    <a:pt x="3" y="134"/>
                  </a:lnTo>
                  <a:lnTo>
                    <a:pt x="10" y="107"/>
                  </a:lnTo>
                  <a:lnTo>
                    <a:pt x="22" y="81"/>
                  </a:lnTo>
                  <a:lnTo>
                    <a:pt x="39" y="57"/>
                  </a:lnTo>
                  <a:lnTo>
                    <a:pt x="58" y="38"/>
                  </a:lnTo>
                  <a:lnTo>
                    <a:pt x="81" y="23"/>
                  </a:lnTo>
                  <a:lnTo>
                    <a:pt x="106" y="10"/>
                  </a:lnTo>
                  <a:lnTo>
                    <a:pt x="134" y="2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3D735FA-4C70-418F-960B-4A9040935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9563" y="1414463"/>
              <a:ext cx="566738" cy="544513"/>
            </a:xfrm>
            <a:custGeom>
              <a:avLst/>
              <a:gdLst>
                <a:gd name="T0" fmla="*/ 614 w 714"/>
                <a:gd name="T1" fmla="*/ 0 h 687"/>
                <a:gd name="T2" fmla="*/ 632 w 714"/>
                <a:gd name="T3" fmla="*/ 2 h 687"/>
                <a:gd name="T4" fmla="*/ 651 w 714"/>
                <a:gd name="T5" fmla="*/ 8 h 687"/>
                <a:gd name="T6" fmla="*/ 667 w 714"/>
                <a:gd name="T7" fmla="*/ 17 h 687"/>
                <a:gd name="T8" fmla="*/ 683 w 714"/>
                <a:gd name="T9" fmla="*/ 29 h 687"/>
                <a:gd name="T10" fmla="*/ 696 w 714"/>
                <a:gd name="T11" fmla="*/ 44 h 687"/>
                <a:gd name="T12" fmla="*/ 706 w 714"/>
                <a:gd name="T13" fmla="*/ 62 h 687"/>
                <a:gd name="T14" fmla="*/ 712 w 714"/>
                <a:gd name="T15" fmla="*/ 80 h 687"/>
                <a:gd name="T16" fmla="*/ 714 w 714"/>
                <a:gd name="T17" fmla="*/ 101 h 687"/>
                <a:gd name="T18" fmla="*/ 714 w 714"/>
                <a:gd name="T19" fmla="*/ 103 h 687"/>
                <a:gd name="T20" fmla="*/ 711 w 714"/>
                <a:gd name="T21" fmla="*/ 126 h 687"/>
                <a:gd name="T22" fmla="*/ 704 w 714"/>
                <a:gd name="T23" fmla="*/ 147 h 687"/>
                <a:gd name="T24" fmla="*/ 691 w 714"/>
                <a:gd name="T25" fmla="*/ 166 h 687"/>
                <a:gd name="T26" fmla="*/ 675 w 714"/>
                <a:gd name="T27" fmla="*/ 181 h 687"/>
                <a:gd name="T28" fmla="*/ 656 w 714"/>
                <a:gd name="T29" fmla="*/ 194 h 687"/>
                <a:gd name="T30" fmla="*/ 334 w 714"/>
                <a:gd name="T31" fmla="*/ 343 h 687"/>
                <a:gd name="T32" fmla="*/ 656 w 714"/>
                <a:gd name="T33" fmla="*/ 493 h 687"/>
                <a:gd name="T34" fmla="*/ 675 w 714"/>
                <a:gd name="T35" fmla="*/ 505 h 687"/>
                <a:gd name="T36" fmla="*/ 691 w 714"/>
                <a:gd name="T37" fmla="*/ 521 h 687"/>
                <a:gd name="T38" fmla="*/ 704 w 714"/>
                <a:gd name="T39" fmla="*/ 539 h 687"/>
                <a:gd name="T40" fmla="*/ 711 w 714"/>
                <a:gd name="T41" fmla="*/ 561 h 687"/>
                <a:gd name="T42" fmla="*/ 714 w 714"/>
                <a:gd name="T43" fmla="*/ 583 h 687"/>
                <a:gd name="T44" fmla="*/ 714 w 714"/>
                <a:gd name="T45" fmla="*/ 586 h 687"/>
                <a:gd name="T46" fmla="*/ 712 w 714"/>
                <a:gd name="T47" fmla="*/ 607 h 687"/>
                <a:gd name="T48" fmla="*/ 706 w 714"/>
                <a:gd name="T49" fmla="*/ 625 h 687"/>
                <a:gd name="T50" fmla="*/ 696 w 714"/>
                <a:gd name="T51" fmla="*/ 643 h 687"/>
                <a:gd name="T52" fmla="*/ 683 w 714"/>
                <a:gd name="T53" fmla="*/ 658 h 687"/>
                <a:gd name="T54" fmla="*/ 667 w 714"/>
                <a:gd name="T55" fmla="*/ 670 h 687"/>
                <a:gd name="T56" fmla="*/ 651 w 714"/>
                <a:gd name="T57" fmla="*/ 679 h 687"/>
                <a:gd name="T58" fmla="*/ 632 w 714"/>
                <a:gd name="T59" fmla="*/ 685 h 687"/>
                <a:gd name="T60" fmla="*/ 614 w 714"/>
                <a:gd name="T61" fmla="*/ 687 h 687"/>
                <a:gd name="T62" fmla="*/ 592 w 714"/>
                <a:gd name="T63" fmla="*/ 684 h 687"/>
                <a:gd name="T64" fmla="*/ 572 w 714"/>
                <a:gd name="T65" fmla="*/ 677 h 687"/>
                <a:gd name="T66" fmla="*/ 58 w 714"/>
                <a:gd name="T67" fmla="*/ 438 h 687"/>
                <a:gd name="T68" fmla="*/ 38 w 714"/>
                <a:gd name="T69" fmla="*/ 426 h 687"/>
                <a:gd name="T70" fmla="*/ 23 w 714"/>
                <a:gd name="T71" fmla="*/ 409 h 687"/>
                <a:gd name="T72" fmla="*/ 11 w 714"/>
                <a:gd name="T73" fmla="*/ 391 h 687"/>
                <a:gd name="T74" fmla="*/ 2 w 714"/>
                <a:gd name="T75" fmla="*/ 370 h 687"/>
                <a:gd name="T76" fmla="*/ 0 w 714"/>
                <a:gd name="T77" fmla="*/ 347 h 687"/>
                <a:gd name="T78" fmla="*/ 0 w 714"/>
                <a:gd name="T79" fmla="*/ 340 h 687"/>
                <a:gd name="T80" fmla="*/ 2 w 714"/>
                <a:gd name="T81" fmla="*/ 317 h 687"/>
                <a:gd name="T82" fmla="*/ 11 w 714"/>
                <a:gd name="T83" fmla="*/ 296 h 687"/>
                <a:gd name="T84" fmla="*/ 23 w 714"/>
                <a:gd name="T85" fmla="*/ 276 h 687"/>
                <a:gd name="T86" fmla="*/ 38 w 714"/>
                <a:gd name="T87" fmla="*/ 261 h 687"/>
                <a:gd name="T88" fmla="*/ 58 w 714"/>
                <a:gd name="T89" fmla="*/ 249 h 687"/>
                <a:gd name="T90" fmla="*/ 572 w 714"/>
                <a:gd name="T91" fmla="*/ 10 h 687"/>
                <a:gd name="T92" fmla="*/ 592 w 714"/>
                <a:gd name="T93" fmla="*/ 3 h 687"/>
                <a:gd name="T94" fmla="*/ 614 w 714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4" h="687">
                  <a:moveTo>
                    <a:pt x="614" y="0"/>
                  </a:moveTo>
                  <a:lnTo>
                    <a:pt x="632" y="2"/>
                  </a:lnTo>
                  <a:lnTo>
                    <a:pt x="651" y="8"/>
                  </a:lnTo>
                  <a:lnTo>
                    <a:pt x="667" y="17"/>
                  </a:lnTo>
                  <a:lnTo>
                    <a:pt x="683" y="29"/>
                  </a:lnTo>
                  <a:lnTo>
                    <a:pt x="696" y="44"/>
                  </a:lnTo>
                  <a:lnTo>
                    <a:pt x="706" y="62"/>
                  </a:lnTo>
                  <a:lnTo>
                    <a:pt x="712" y="80"/>
                  </a:lnTo>
                  <a:lnTo>
                    <a:pt x="714" y="101"/>
                  </a:lnTo>
                  <a:lnTo>
                    <a:pt x="714" y="103"/>
                  </a:lnTo>
                  <a:lnTo>
                    <a:pt x="711" y="126"/>
                  </a:lnTo>
                  <a:lnTo>
                    <a:pt x="704" y="147"/>
                  </a:lnTo>
                  <a:lnTo>
                    <a:pt x="691" y="166"/>
                  </a:lnTo>
                  <a:lnTo>
                    <a:pt x="675" y="181"/>
                  </a:lnTo>
                  <a:lnTo>
                    <a:pt x="656" y="194"/>
                  </a:lnTo>
                  <a:lnTo>
                    <a:pt x="334" y="343"/>
                  </a:lnTo>
                  <a:lnTo>
                    <a:pt x="656" y="493"/>
                  </a:lnTo>
                  <a:lnTo>
                    <a:pt x="675" y="505"/>
                  </a:lnTo>
                  <a:lnTo>
                    <a:pt x="691" y="521"/>
                  </a:lnTo>
                  <a:lnTo>
                    <a:pt x="704" y="539"/>
                  </a:lnTo>
                  <a:lnTo>
                    <a:pt x="711" y="561"/>
                  </a:lnTo>
                  <a:lnTo>
                    <a:pt x="714" y="583"/>
                  </a:lnTo>
                  <a:lnTo>
                    <a:pt x="714" y="586"/>
                  </a:lnTo>
                  <a:lnTo>
                    <a:pt x="712" y="607"/>
                  </a:lnTo>
                  <a:lnTo>
                    <a:pt x="706" y="625"/>
                  </a:lnTo>
                  <a:lnTo>
                    <a:pt x="696" y="643"/>
                  </a:lnTo>
                  <a:lnTo>
                    <a:pt x="683" y="658"/>
                  </a:lnTo>
                  <a:lnTo>
                    <a:pt x="667" y="670"/>
                  </a:lnTo>
                  <a:lnTo>
                    <a:pt x="651" y="679"/>
                  </a:lnTo>
                  <a:lnTo>
                    <a:pt x="632" y="685"/>
                  </a:lnTo>
                  <a:lnTo>
                    <a:pt x="614" y="687"/>
                  </a:lnTo>
                  <a:lnTo>
                    <a:pt x="592" y="684"/>
                  </a:lnTo>
                  <a:lnTo>
                    <a:pt x="572" y="677"/>
                  </a:lnTo>
                  <a:lnTo>
                    <a:pt x="58" y="438"/>
                  </a:lnTo>
                  <a:lnTo>
                    <a:pt x="38" y="426"/>
                  </a:lnTo>
                  <a:lnTo>
                    <a:pt x="23" y="409"/>
                  </a:lnTo>
                  <a:lnTo>
                    <a:pt x="11" y="391"/>
                  </a:lnTo>
                  <a:lnTo>
                    <a:pt x="2" y="370"/>
                  </a:lnTo>
                  <a:lnTo>
                    <a:pt x="0" y="347"/>
                  </a:lnTo>
                  <a:lnTo>
                    <a:pt x="0" y="340"/>
                  </a:lnTo>
                  <a:lnTo>
                    <a:pt x="2" y="317"/>
                  </a:lnTo>
                  <a:lnTo>
                    <a:pt x="11" y="296"/>
                  </a:lnTo>
                  <a:lnTo>
                    <a:pt x="23" y="276"/>
                  </a:lnTo>
                  <a:lnTo>
                    <a:pt x="38" y="261"/>
                  </a:lnTo>
                  <a:lnTo>
                    <a:pt x="58" y="249"/>
                  </a:lnTo>
                  <a:lnTo>
                    <a:pt x="572" y="10"/>
                  </a:lnTo>
                  <a:lnTo>
                    <a:pt x="592" y="3"/>
                  </a:lnTo>
                  <a:lnTo>
                    <a:pt x="6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D4E7D2B-C2BD-4DC1-8119-5E77055B8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5188" y="1189038"/>
              <a:ext cx="427038" cy="990600"/>
            </a:xfrm>
            <a:custGeom>
              <a:avLst/>
              <a:gdLst>
                <a:gd name="T0" fmla="*/ 437 w 539"/>
                <a:gd name="T1" fmla="*/ 0 h 1250"/>
                <a:gd name="T2" fmla="*/ 440 w 539"/>
                <a:gd name="T3" fmla="*/ 0 h 1250"/>
                <a:gd name="T4" fmla="*/ 464 w 539"/>
                <a:gd name="T5" fmla="*/ 2 h 1250"/>
                <a:gd name="T6" fmla="*/ 485 w 539"/>
                <a:gd name="T7" fmla="*/ 10 h 1250"/>
                <a:gd name="T8" fmla="*/ 505 w 539"/>
                <a:gd name="T9" fmla="*/ 24 h 1250"/>
                <a:gd name="T10" fmla="*/ 521 w 539"/>
                <a:gd name="T11" fmla="*/ 41 h 1250"/>
                <a:gd name="T12" fmla="*/ 532 w 539"/>
                <a:gd name="T13" fmla="*/ 61 h 1250"/>
                <a:gd name="T14" fmla="*/ 538 w 539"/>
                <a:gd name="T15" fmla="*/ 84 h 1250"/>
                <a:gd name="T16" fmla="*/ 539 w 539"/>
                <a:gd name="T17" fmla="*/ 107 h 1250"/>
                <a:gd name="T18" fmla="*/ 535 w 539"/>
                <a:gd name="T19" fmla="*/ 130 h 1250"/>
                <a:gd name="T20" fmla="*/ 197 w 539"/>
                <a:gd name="T21" fmla="*/ 1180 h 1250"/>
                <a:gd name="T22" fmla="*/ 188 w 539"/>
                <a:gd name="T23" fmla="*/ 1200 h 1250"/>
                <a:gd name="T24" fmla="*/ 176 w 539"/>
                <a:gd name="T25" fmla="*/ 1217 h 1250"/>
                <a:gd name="T26" fmla="*/ 161 w 539"/>
                <a:gd name="T27" fmla="*/ 1231 h 1250"/>
                <a:gd name="T28" fmla="*/ 143 w 539"/>
                <a:gd name="T29" fmla="*/ 1242 h 1250"/>
                <a:gd name="T30" fmla="*/ 123 w 539"/>
                <a:gd name="T31" fmla="*/ 1248 h 1250"/>
                <a:gd name="T32" fmla="*/ 103 w 539"/>
                <a:gd name="T33" fmla="*/ 1250 h 1250"/>
                <a:gd name="T34" fmla="*/ 99 w 539"/>
                <a:gd name="T35" fmla="*/ 1250 h 1250"/>
                <a:gd name="T36" fmla="*/ 76 w 539"/>
                <a:gd name="T37" fmla="*/ 1248 h 1250"/>
                <a:gd name="T38" fmla="*/ 55 w 539"/>
                <a:gd name="T39" fmla="*/ 1240 h 1250"/>
                <a:gd name="T40" fmla="*/ 35 w 539"/>
                <a:gd name="T41" fmla="*/ 1226 h 1250"/>
                <a:gd name="T42" fmla="*/ 19 w 539"/>
                <a:gd name="T43" fmla="*/ 1209 h 1250"/>
                <a:gd name="T44" fmla="*/ 8 w 539"/>
                <a:gd name="T45" fmla="*/ 1188 h 1250"/>
                <a:gd name="T46" fmla="*/ 2 w 539"/>
                <a:gd name="T47" fmla="*/ 1166 h 1250"/>
                <a:gd name="T48" fmla="*/ 0 w 539"/>
                <a:gd name="T49" fmla="*/ 1142 h 1250"/>
                <a:gd name="T50" fmla="*/ 5 w 539"/>
                <a:gd name="T51" fmla="*/ 1120 h 1250"/>
                <a:gd name="T52" fmla="*/ 342 w 539"/>
                <a:gd name="T53" fmla="*/ 70 h 1250"/>
                <a:gd name="T54" fmla="*/ 352 w 539"/>
                <a:gd name="T55" fmla="*/ 49 h 1250"/>
                <a:gd name="T56" fmla="*/ 364 w 539"/>
                <a:gd name="T57" fmla="*/ 33 h 1250"/>
                <a:gd name="T58" fmla="*/ 379 w 539"/>
                <a:gd name="T59" fmla="*/ 18 h 1250"/>
                <a:gd name="T60" fmla="*/ 396 w 539"/>
                <a:gd name="T61" fmla="*/ 8 h 1250"/>
                <a:gd name="T62" fmla="*/ 417 w 539"/>
                <a:gd name="T63" fmla="*/ 2 h 1250"/>
                <a:gd name="T64" fmla="*/ 437 w 539"/>
                <a:gd name="T65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1250">
                  <a:moveTo>
                    <a:pt x="437" y="0"/>
                  </a:moveTo>
                  <a:lnTo>
                    <a:pt x="440" y="0"/>
                  </a:lnTo>
                  <a:lnTo>
                    <a:pt x="464" y="2"/>
                  </a:lnTo>
                  <a:lnTo>
                    <a:pt x="485" y="10"/>
                  </a:lnTo>
                  <a:lnTo>
                    <a:pt x="505" y="24"/>
                  </a:lnTo>
                  <a:lnTo>
                    <a:pt x="521" y="41"/>
                  </a:lnTo>
                  <a:lnTo>
                    <a:pt x="532" y="61"/>
                  </a:lnTo>
                  <a:lnTo>
                    <a:pt x="538" y="84"/>
                  </a:lnTo>
                  <a:lnTo>
                    <a:pt x="539" y="107"/>
                  </a:lnTo>
                  <a:lnTo>
                    <a:pt x="535" y="130"/>
                  </a:lnTo>
                  <a:lnTo>
                    <a:pt x="197" y="1180"/>
                  </a:lnTo>
                  <a:lnTo>
                    <a:pt x="188" y="1200"/>
                  </a:lnTo>
                  <a:lnTo>
                    <a:pt x="176" y="1217"/>
                  </a:lnTo>
                  <a:lnTo>
                    <a:pt x="161" y="1231"/>
                  </a:lnTo>
                  <a:lnTo>
                    <a:pt x="143" y="1242"/>
                  </a:lnTo>
                  <a:lnTo>
                    <a:pt x="123" y="1248"/>
                  </a:lnTo>
                  <a:lnTo>
                    <a:pt x="103" y="1250"/>
                  </a:lnTo>
                  <a:lnTo>
                    <a:pt x="99" y="1250"/>
                  </a:lnTo>
                  <a:lnTo>
                    <a:pt x="76" y="1248"/>
                  </a:lnTo>
                  <a:lnTo>
                    <a:pt x="55" y="1240"/>
                  </a:lnTo>
                  <a:lnTo>
                    <a:pt x="35" y="1226"/>
                  </a:lnTo>
                  <a:lnTo>
                    <a:pt x="19" y="1209"/>
                  </a:lnTo>
                  <a:lnTo>
                    <a:pt x="8" y="1188"/>
                  </a:lnTo>
                  <a:lnTo>
                    <a:pt x="2" y="1166"/>
                  </a:lnTo>
                  <a:lnTo>
                    <a:pt x="0" y="1142"/>
                  </a:lnTo>
                  <a:lnTo>
                    <a:pt x="5" y="1120"/>
                  </a:lnTo>
                  <a:lnTo>
                    <a:pt x="342" y="70"/>
                  </a:lnTo>
                  <a:lnTo>
                    <a:pt x="352" y="49"/>
                  </a:lnTo>
                  <a:lnTo>
                    <a:pt x="364" y="33"/>
                  </a:lnTo>
                  <a:lnTo>
                    <a:pt x="379" y="18"/>
                  </a:lnTo>
                  <a:lnTo>
                    <a:pt x="396" y="8"/>
                  </a:lnTo>
                  <a:lnTo>
                    <a:pt x="417" y="2"/>
                  </a:lnTo>
                  <a:lnTo>
                    <a:pt x="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CCFA1F-1251-4C6B-8D80-D310B41F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1113" y="1414463"/>
              <a:ext cx="566738" cy="544513"/>
            </a:xfrm>
            <a:custGeom>
              <a:avLst/>
              <a:gdLst>
                <a:gd name="T0" fmla="*/ 100 w 713"/>
                <a:gd name="T1" fmla="*/ 0 h 687"/>
                <a:gd name="T2" fmla="*/ 122 w 713"/>
                <a:gd name="T3" fmla="*/ 3 h 687"/>
                <a:gd name="T4" fmla="*/ 142 w 713"/>
                <a:gd name="T5" fmla="*/ 10 h 687"/>
                <a:gd name="T6" fmla="*/ 656 w 713"/>
                <a:gd name="T7" fmla="*/ 249 h 687"/>
                <a:gd name="T8" fmla="*/ 676 w 713"/>
                <a:gd name="T9" fmla="*/ 261 h 687"/>
                <a:gd name="T10" fmla="*/ 691 w 713"/>
                <a:gd name="T11" fmla="*/ 276 h 687"/>
                <a:gd name="T12" fmla="*/ 703 w 713"/>
                <a:gd name="T13" fmla="*/ 296 h 687"/>
                <a:gd name="T14" fmla="*/ 711 w 713"/>
                <a:gd name="T15" fmla="*/ 317 h 687"/>
                <a:gd name="T16" fmla="*/ 713 w 713"/>
                <a:gd name="T17" fmla="*/ 340 h 687"/>
                <a:gd name="T18" fmla="*/ 713 w 713"/>
                <a:gd name="T19" fmla="*/ 347 h 687"/>
                <a:gd name="T20" fmla="*/ 711 w 713"/>
                <a:gd name="T21" fmla="*/ 370 h 687"/>
                <a:gd name="T22" fmla="*/ 703 w 713"/>
                <a:gd name="T23" fmla="*/ 391 h 687"/>
                <a:gd name="T24" fmla="*/ 691 w 713"/>
                <a:gd name="T25" fmla="*/ 409 h 687"/>
                <a:gd name="T26" fmla="*/ 676 w 713"/>
                <a:gd name="T27" fmla="*/ 426 h 687"/>
                <a:gd name="T28" fmla="*/ 656 w 713"/>
                <a:gd name="T29" fmla="*/ 438 h 687"/>
                <a:gd name="T30" fmla="*/ 142 w 713"/>
                <a:gd name="T31" fmla="*/ 677 h 687"/>
                <a:gd name="T32" fmla="*/ 122 w 713"/>
                <a:gd name="T33" fmla="*/ 684 h 687"/>
                <a:gd name="T34" fmla="*/ 100 w 713"/>
                <a:gd name="T35" fmla="*/ 687 h 687"/>
                <a:gd name="T36" fmla="*/ 82 w 713"/>
                <a:gd name="T37" fmla="*/ 685 h 687"/>
                <a:gd name="T38" fmla="*/ 63 w 713"/>
                <a:gd name="T39" fmla="*/ 679 h 687"/>
                <a:gd name="T40" fmla="*/ 47 w 713"/>
                <a:gd name="T41" fmla="*/ 670 h 687"/>
                <a:gd name="T42" fmla="*/ 31 w 713"/>
                <a:gd name="T43" fmla="*/ 658 h 687"/>
                <a:gd name="T44" fmla="*/ 17 w 713"/>
                <a:gd name="T45" fmla="*/ 643 h 687"/>
                <a:gd name="T46" fmla="*/ 8 w 713"/>
                <a:gd name="T47" fmla="*/ 625 h 687"/>
                <a:gd name="T48" fmla="*/ 2 w 713"/>
                <a:gd name="T49" fmla="*/ 607 h 687"/>
                <a:gd name="T50" fmla="*/ 0 w 713"/>
                <a:gd name="T51" fmla="*/ 586 h 687"/>
                <a:gd name="T52" fmla="*/ 0 w 713"/>
                <a:gd name="T53" fmla="*/ 583 h 687"/>
                <a:gd name="T54" fmla="*/ 3 w 713"/>
                <a:gd name="T55" fmla="*/ 561 h 687"/>
                <a:gd name="T56" fmla="*/ 10 w 713"/>
                <a:gd name="T57" fmla="*/ 539 h 687"/>
                <a:gd name="T58" fmla="*/ 23 w 713"/>
                <a:gd name="T59" fmla="*/ 521 h 687"/>
                <a:gd name="T60" fmla="*/ 39 w 713"/>
                <a:gd name="T61" fmla="*/ 505 h 687"/>
                <a:gd name="T62" fmla="*/ 58 w 713"/>
                <a:gd name="T63" fmla="*/ 493 h 687"/>
                <a:gd name="T64" fmla="*/ 380 w 713"/>
                <a:gd name="T65" fmla="*/ 343 h 687"/>
                <a:gd name="T66" fmla="*/ 58 w 713"/>
                <a:gd name="T67" fmla="*/ 194 h 687"/>
                <a:gd name="T68" fmla="*/ 39 w 713"/>
                <a:gd name="T69" fmla="*/ 181 h 687"/>
                <a:gd name="T70" fmla="*/ 23 w 713"/>
                <a:gd name="T71" fmla="*/ 166 h 687"/>
                <a:gd name="T72" fmla="*/ 10 w 713"/>
                <a:gd name="T73" fmla="*/ 147 h 687"/>
                <a:gd name="T74" fmla="*/ 3 w 713"/>
                <a:gd name="T75" fmla="*/ 126 h 687"/>
                <a:gd name="T76" fmla="*/ 0 w 713"/>
                <a:gd name="T77" fmla="*/ 103 h 687"/>
                <a:gd name="T78" fmla="*/ 0 w 713"/>
                <a:gd name="T79" fmla="*/ 101 h 687"/>
                <a:gd name="T80" fmla="*/ 2 w 713"/>
                <a:gd name="T81" fmla="*/ 80 h 687"/>
                <a:gd name="T82" fmla="*/ 8 w 713"/>
                <a:gd name="T83" fmla="*/ 62 h 687"/>
                <a:gd name="T84" fmla="*/ 17 w 713"/>
                <a:gd name="T85" fmla="*/ 44 h 687"/>
                <a:gd name="T86" fmla="*/ 31 w 713"/>
                <a:gd name="T87" fmla="*/ 29 h 687"/>
                <a:gd name="T88" fmla="*/ 47 w 713"/>
                <a:gd name="T89" fmla="*/ 16 h 687"/>
                <a:gd name="T90" fmla="*/ 63 w 713"/>
                <a:gd name="T91" fmla="*/ 8 h 687"/>
                <a:gd name="T92" fmla="*/ 82 w 713"/>
                <a:gd name="T93" fmla="*/ 2 h 687"/>
                <a:gd name="T94" fmla="*/ 100 w 713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3" h="687">
                  <a:moveTo>
                    <a:pt x="100" y="0"/>
                  </a:moveTo>
                  <a:lnTo>
                    <a:pt x="122" y="3"/>
                  </a:lnTo>
                  <a:lnTo>
                    <a:pt x="142" y="10"/>
                  </a:lnTo>
                  <a:lnTo>
                    <a:pt x="656" y="249"/>
                  </a:lnTo>
                  <a:lnTo>
                    <a:pt x="676" y="261"/>
                  </a:lnTo>
                  <a:lnTo>
                    <a:pt x="691" y="276"/>
                  </a:lnTo>
                  <a:lnTo>
                    <a:pt x="703" y="296"/>
                  </a:lnTo>
                  <a:lnTo>
                    <a:pt x="711" y="317"/>
                  </a:lnTo>
                  <a:lnTo>
                    <a:pt x="713" y="340"/>
                  </a:lnTo>
                  <a:lnTo>
                    <a:pt x="713" y="347"/>
                  </a:lnTo>
                  <a:lnTo>
                    <a:pt x="711" y="370"/>
                  </a:lnTo>
                  <a:lnTo>
                    <a:pt x="703" y="391"/>
                  </a:lnTo>
                  <a:lnTo>
                    <a:pt x="691" y="409"/>
                  </a:lnTo>
                  <a:lnTo>
                    <a:pt x="676" y="426"/>
                  </a:lnTo>
                  <a:lnTo>
                    <a:pt x="656" y="438"/>
                  </a:lnTo>
                  <a:lnTo>
                    <a:pt x="142" y="677"/>
                  </a:lnTo>
                  <a:lnTo>
                    <a:pt x="122" y="684"/>
                  </a:lnTo>
                  <a:lnTo>
                    <a:pt x="100" y="687"/>
                  </a:lnTo>
                  <a:lnTo>
                    <a:pt x="82" y="685"/>
                  </a:lnTo>
                  <a:lnTo>
                    <a:pt x="63" y="679"/>
                  </a:lnTo>
                  <a:lnTo>
                    <a:pt x="47" y="670"/>
                  </a:lnTo>
                  <a:lnTo>
                    <a:pt x="31" y="658"/>
                  </a:lnTo>
                  <a:lnTo>
                    <a:pt x="17" y="643"/>
                  </a:lnTo>
                  <a:lnTo>
                    <a:pt x="8" y="625"/>
                  </a:lnTo>
                  <a:lnTo>
                    <a:pt x="2" y="607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3" y="561"/>
                  </a:lnTo>
                  <a:lnTo>
                    <a:pt x="10" y="539"/>
                  </a:lnTo>
                  <a:lnTo>
                    <a:pt x="23" y="521"/>
                  </a:lnTo>
                  <a:lnTo>
                    <a:pt x="39" y="505"/>
                  </a:lnTo>
                  <a:lnTo>
                    <a:pt x="58" y="493"/>
                  </a:lnTo>
                  <a:lnTo>
                    <a:pt x="380" y="343"/>
                  </a:lnTo>
                  <a:lnTo>
                    <a:pt x="58" y="194"/>
                  </a:lnTo>
                  <a:lnTo>
                    <a:pt x="39" y="181"/>
                  </a:lnTo>
                  <a:lnTo>
                    <a:pt x="23" y="166"/>
                  </a:lnTo>
                  <a:lnTo>
                    <a:pt x="10" y="147"/>
                  </a:lnTo>
                  <a:lnTo>
                    <a:pt x="3" y="12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7" y="44"/>
                  </a:lnTo>
                  <a:lnTo>
                    <a:pt x="31" y="29"/>
                  </a:lnTo>
                  <a:lnTo>
                    <a:pt x="47" y="16"/>
                  </a:lnTo>
                  <a:lnTo>
                    <a:pt x="63" y="8"/>
                  </a:lnTo>
                  <a:lnTo>
                    <a:pt x="82" y="2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50" name="Picture 2" descr="Html5 programming. internet website development, web application engineering, script writing. html code optimization, programmer fixing bugs. Free Vector">
            <a:extLst>
              <a:ext uri="{FF2B5EF4-FFF2-40B4-BE49-F238E27FC236}">
                <a16:creationId xmlns:a16="http://schemas.microsoft.com/office/drawing/2014/main" id="{0B6CB63E-BD00-4EC0-890A-9C37FA6E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87" y="759243"/>
            <a:ext cx="5339513" cy="533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680D56-BBA2-4F91-8244-7CA98E435471}"/>
              </a:ext>
            </a:extLst>
          </p:cNvPr>
          <p:cNvSpPr txBox="1"/>
          <p:nvPr/>
        </p:nvSpPr>
        <p:spPr>
          <a:xfrm>
            <a:off x="467151" y="893823"/>
            <a:ext cx="740223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pages contains a header and a body, the body is what user sees.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is a tree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Each HTML element is called tag, we will have starting and ending tags.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Syntax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&lt;tagName property=“value”&gt;Content&lt;/tagName&gt;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We can excess the </a:t>
            </a:r>
            <a:r>
              <a:rPr lang="en-US" sz="1900" b="1" dirty="0"/>
              <a:t>Browser Dev Tools </a:t>
            </a:r>
            <a:r>
              <a:rPr lang="en-US" sz="1900" dirty="0"/>
              <a:t>and </a:t>
            </a:r>
            <a:r>
              <a:rPr lang="en-US" sz="1900" b="1" dirty="0"/>
              <a:t>Developer Toolbar</a:t>
            </a:r>
            <a:r>
              <a:rPr lang="en-US" sz="1900" dirty="0"/>
              <a:t> by pressing </a:t>
            </a:r>
            <a:r>
              <a:rPr lang="en-US" sz="1900" b="1" dirty="0"/>
              <a:t>F12</a:t>
            </a:r>
            <a:r>
              <a:rPr lang="en-US" sz="1900" dirty="0"/>
              <a:t> in the browser 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HTML is not a programming language, it’s a markup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When we test HTML page in Browser, the generated tree data Structure is known as DOM – Document Object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We can excess the HTML Documentation at </a:t>
            </a:r>
            <a:r>
              <a:rPr lang="en-US" sz="1900" dirty="0">
                <a:hlinkClick r:id="rId4"/>
              </a:rPr>
              <a:t>https://www.w3schools.com/</a:t>
            </a:r>
            <a:endParaRPr lang="en-US" sz="19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47AA67-6DD7-4570-BBB1-A750F7A29B1E}"/>
              </a:ext>
            </a:extLst>
          </p:cNvPr>
          <p:cNvCxnSpPr/>
          <p:nvPr/>
        </p:nvCxnSpPr>
        <p:spPr>
          <a:xfrm>
            <a:off x="350982" y="5070764"/>
            <a:ext cx="7518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BBCFD3-5A8B-44A7-A5BF-C97A4B66D252}"/>
              </a:ext>
            </a:extLst>
          </p:cNvPr>
          <p:cNvSpPr txBox="1"/>
          <p:nvPr/>
        </p:nvSpPr>
        <p:spPr>
          <a:xfrm>
            <a:off x="1843809" y="5197318"/>
            <a:ext cx="212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links</a:t>
            </a:r>
          </a:p>
          <a:p>
            <a:r>
              <a:rPr lang="en-US" dirty="0"/>
              <a:t>- </a:t>
            </a:r>
            <a:r>
              <a:rPr lang="en-US" dirty="0">
                <a:hlinkClick r:id="rId5"/>
              </a:rPr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and html programming languages. computer programming , coding, it. female programmer cartoon character. software, website development. vector isolated concept metaphor illustration. Free Vector">
            <a:extLst>
              <a:ext uri="{FF2B5EF4-FFF2-40B4-BE49-F238E27FC236}">
                <a16:creationId xmlns:a16="http://schemas.microsoft.com/office/drawing/2014/main" id="{C5E400DC-9BD7-4585-AFF5-E7168774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976" y="1017158"/>
            <a:ext cx="4260130" cy="42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7FAF3-867A-4727-A1DD-C15F7F98BDC2}"/>
              </a:ext>
            </a:extLst>
          </p:cNvPr>
          <p:cNvSpPr txBox="1"/>
          <p:nvPr/>
        </p:nvSpPr>
        <p:spPr>
          <a:xfrm>
            <a:off x="390236" y="899721"/>
            <a:ext cx="81718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screen, paper, or in other media.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External stylesheet are stored in CSS file.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-We need CSS because </a:t>
            </a:r>
            <a:r>
              <a:rPr lang="en-US" dirty="0"/>
              <a:t>HTML can only generate static content w/o coloring, formatting, borders, beautification. 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633D1A-C5FB-44E7-8DFE-99ADE0D59767}"/>
              </a:ext>
            </a:extLst>
          </p:cNvPr>
          <p:cNvGrpSpPr/>
          <p:nvPr/>
        </p:nvGrpSpPr>
        <p:grpSpPr>
          <a:xfrm>
            <a:off x="261764" y="3836284"/>
            <a:ext cx="8171873" cy="2833076"/>
            <a:chOff x="1002037" y="1919912"/>
            <a:chExt cx="7837549" cy="336014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79846C-0336-4264-AE3E-FA336D284789}"/>
                </a:ext>
              </a:extLst>
            </p:cNvPr>
            <p:cNvGrpSpPr/>
            <p:nvPr/>
          </p:nvGrpSpPr>
          <p:grpSpPr>
            <a:xfrm>
              <a:off x="1002037" y="1919912"/>
              <a:ext cx="3049507" cy="3356245"/>
              <a:chOff x="937269" y="1398245"/>
              <a:chExt cx="4457057" cy="4905375"/>
            </a:xfrm>
          </p:grpSpPr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BEC59F85-CFCA-4019-8566-1C352D21F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0903" y="3186368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06BB5B4A-2C27-4FF8-9742-E54E91DCF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F6BBEC2E-BAED-4F88-BE99-90032F4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6C25D960-1AA8-4787-8C21-EE0F7D630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148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15018D-C1F0-49A1-8A92-90DF85D4CEC9}"/>
                </a:ext>
              </a:extLst>
            </p:cNvPr>
            <p:cNvCxnSpPr/>
            <p:nvPr/>
          </p:nvCxnSpPr>
          <p:spPr>
            <a:xfrm>
              <a:off x="2171547" y="5280058"/>
              <a:ext cx="541945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52D931-7EE2-4ADB-97A2-C606BB63E27D}"/>
                </a:ext>
              </a:extLst>
            </p:cNvPr>
            <p:cNvGrpSpPr/>
            <p:nvPr/>
          </p:nvGrpSpPr>
          <p:grpSpPr>
            <a:xfrm>
              <a:off x="3396058" y="1919912"/>
              <a:ext cx="3049507" cy="3356245"/>
              <a:chOff x="937269" y="1398245"/>
              <a:chExt cx="4457057" cy="4905375"/>
            </a:xfrm>
          </p:grpSpPr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B1760782-843B-4C40-8072-91EE05443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721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67214C"/>
                  </a:gs>
                  <a:gs pos="100000">
                    <a:srgbClr val="5E1C45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F240FE14-DBE0-413C-84AD-44680C4BF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6A389C13-AB13-4349-B8E3-CCFBE5FC3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085E472D-6521-45B0-AB59-1E39282CA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5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2">
                      <a:lumMod val="70000"/>
                      <a:lumOff val="30000"/>
                    </a:schemeClr>
                  </a:gs>
                  <a:gs pos="87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00185BC-20A5-4A62-B012-E779D5CCFC1E}"/>
                </a:ext>
              </a:extLst>
            </p:cNvPr>
            <p:cNvCxnSpPr/>
            <p:nvPr/>
          </p:nvCxnSpPr>
          <p:spPr>
            <a:xfrm>
              <a:off x="4554320" y="5280058"/>
              <a:ext cx="541945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E36BDCD-E3C1-4878-898E-4E6DD87A64A4}"/>
                </a:ext>
              </a:extLst>
            </p:cNvPr>
            <p:cNvGrpSpPr/>
            <p:nvPr/>
          </p:nvGrpSpPr>
          <p:grpSpPr>
            <a:xfrm>
              <a:off x="5790079" y="1919912"/>
              <a:ext cx="3049507" cy="3356245"/>
              <a:chOff x="937269" y="1398245"/>
              <a:chExt cx="4457057" cy="4905375"/>
            </a:xfrm>
          </p:grpSpPr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2C9ABDEB-3A45-4606-8EAE-C6AE13758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680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463967"/>
                  </a:gs>
                  <a:gs pos="100000">
                    <a:srgbClr val="423563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45583267-F344-4BE9-86CE-949A62203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CD40587D-3229-41F2-9601-30BD0E051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575F07D3-2BE2-47C5-9EEC-6010BA4C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182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3">
                      <a:lumMod val="75000"/>
                      <a:lumOff val="25000"/>
                    </a:schemeClr>
                  </a:gs>
                  <a:gs pos="87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727861-5112-42EA-B79E-630BAB0DD6E0}"/>
                </a:ext>
              </a:extLst>
            </p:cNvPr>
            <p:cNvCxnSpPr/>
            <p:nvPr/>
          </p:nvCxnSpPr>
          <p:spPr>
            <a:xfrm>
              <a:off x="7015228" y="5280058"/>
              <a:ext cx="54194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3BD95D-B98E-480A-9575-048D05B4CC20}"/>
              </a:ext>
            </a:extLst>
          </p:cNvPr>
          <p:cNvSpPr txBox="1"/>
          <p:nvPr/>
        </p:nvSpPr>
        <p:spPr>
          <a:xfrm>
            <a:off x="390236" y="3272445"/>
            <a:ext cx="534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of applying CSS in an HTML :-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D0E6CC-1AAD-49B0-ABF3-E33CECC3B6F9}"/>
              </a:ext>
            </a:extLst>
          </p:cNvPr>
          <p:cNvSpPr txBox="1"/>
          <p:nvPr/>
        </p:nvSpPr>
        <p:spPr>
          <a:xfrm>
            <a:off x="718295" y="4142329"/>
            <a:ext cx="158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01 Inline CSS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4AC849-019B-4BBE-9959-26BDEA62C56D}"/>
              </a:ext>
            </a:extLst>
          </p:cNvPr>
          <p:cNvSpPr txBox="1"/>
          <p:nvPr/>
        </p:nvSpPr>
        <p:spPr>
          <a:xfrm>
            <a:off x="3184259" y="4142329"/>
            <a:ext cx="19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02 Internal CSS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7C53F24-EEAE-46FA-BCD4-E0906E084D6B}"/>
              </a:ext>
            </a:extLst>
          </p:cNvPr>
          <p:cNvSpPr txBox="1"/>
          <p:nvPr/>
        </p:nvSpPr>
        <p:spPr>
          <a:xfrm>
            <a:off x="5654617" y="4141283"/>
            <a:ext cx="205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03 External CSS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90B901-516C-4799-9B74-6CBD59D7C82D}"/>
              </a:ext>
            </a:extLst>
          </p:cNvPr>
          <p:cNvSpPr txBox="1"/>
          <p:nvPr/>
        </p:nvSpPr>
        <p:spPr>
          <a:xfrm>
            <a:off x="765195" y="5131912"/>
            <a:ext cx="2192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Inline Style CSS is applied along with HTML Element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1478B9-0192-4251-A38B-F9DDFFD7E878}"/>
              </a:ext>
            </a:extLst>
          </p:cNvPr>
          <p:cNvSpPr txBox="1"/>
          <p:nvPr/>
        </p:nvSpPr>
        <p:spPr>
          <a:xfrm>
            <a:off x="3256656" y="5164501"/>
            <a:ext cx="1905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Internal type the CSS is applied at the Page level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8DC0AC-BF99-466F-99CF-6B3CD463C261}"/>
              </a:ext>
            </a:extLst>
          </p:cNvPr>
          <p:cNvSpPr txBox="1"/>
          <p:nvPr/>
        </p:nvSpPr>
        <p:spPr>
          <a:xfrm>
            <a:off x="5741246" y="5213420"/>
            <a:ext cx="206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External type the a separate CSS file is created and linked to the Page</a:t>
            </a:r>
          </a:p>
        </p:txBody>
      </p:sp>
      <p:pic>
        <p:nvPicPr>
          <p:cNvPr id="1028" name="Picture 4" descr="CSS - Wikipedia">
            <a:extLst>
              <a:ext uri="{FF2B5EF4-FFF2-40B4-BE49-F238E27FC236}">
                <a16:creationId xmlns:a16="http://schemas.microsoft.com/office/drawing/2014/main" id="{E67C34C9-E889-4032-9024-ADCDA0DA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35" y="188640"/>
            <a:ext cx="977748" cy="137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9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Box Model in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C64BB-F8C0-4053-B22B-931AE5D5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8" y="2207112"/>
            <a:ext cx="4135689" cy="22220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96147C-84D5-482B-B669-C7273C524385}"/>
              </a:ext>
            </a:extLst>
          </p:cNvPr>
          <p:cNvSpPr txBox="1"/>
          <p:nvPr/>
        </p:nvSpPr>
        <p:spPr>
          <a:xfrm>
            <a:off x="261762" y="899721"/>
            <a:ext cx="10844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 CSS, the term "box model" is used when talking about design and layout.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 HTML elements can be considered as boxes.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BB1682-8C81-490D-91EE-11EE2FC9F2EA}"/>
              </a:ext>
            </a:extLst>
          </p:cNvPr>
          <p:cNvGrpSpPr/>
          <p:nvPr/>
        </p:nvGrpSpPr>
        <p:grpSpPr>
          <a:xfrm>
            <a:off x="5038725" y="2100051"/>
            <a:ext cx="6515047" cy="2657900"/>
            <a:chOff x="316928" y="1327029"/>
            <a:chExt cx="11663461" cy="4882471"/>
          </a:xfrm>
        </p:grpSpPr>
        <p:grpSp>
          <p:nvGrpSpPr>
            <p:cNvPr id="53" name="Group 179">
              <a:extLst>
                <a:ext uri="{FF2B5EF4-FFF2-40B4-BE49-F238E27FC236}">
                  <a16:creationId xmlns:a16="http://schemas.microsoft.com/office/drawing/2014/main" id="{CE1F99A4-D905-49F1-9E89-ADBD33C51325}"/>
                </a:ext>
              </a:extLst>
            </p:cNvPr>
            <p:cNvGrpSpPr/>
            <p:nvPr/>
          </p:nvGrpSpPr>
          <p:grpSpPr>
            <a:xfrm>
              <a:off x="1754593" y="2509379"/>
              <a:ext cx="1274680" cy="1767169"/>
              <a:chOff x="3854450" y="1582738"/>
              <a:chExt cx="1397000" cy="1936750"/>
            </a:xfrm>
            <a:gradFill flip="none" rotWithShape="1"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p:grpSpPr>
          <p:sp>
            <p:nvSpPr>
              <p:cNvPr id="99" name="Freeform 150">
                <a:extLst>
                  <a:ext uri="{FF2B5EF4-FFF2-40B4-BE49-F238E27FC236}">
                    <a16:creationId xmlns:a16="http://schemas.microsoft.com/office/drawing/2014/main" id="{BFF27052-2D7C-4CCE-826C-00A71D8F7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450" y="3055938"/>
                <a:ext cx="7938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6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4" y="10"/>
                  </a:cxn>
                  <a:cxn ang="0">
                    <a:pos x="3" y="10"/>
                  </a:cxn>
                  <a:cxn ang="0">
                    <a:pos x="2" y="9"/>
                  </a:cxn>
                  <a:cxn ang="0">
                    <a:pos x="2" y="8"/>
                  </a:cxn>
                  <a:cxn ang="0">
                    <a:pos x="1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56">
                <a:extLst>
                  <a:ext uri="{FF2B5EF4-FFF2-40B4-BE49-F238E27FC236}">
                    <a16:creationId xmlns:a16="http://schemas.microsoft.com/office/drawing/2014/main" id="{81AA02D1-2D3D-4202-99C7-3B72B1122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962" y="1660525"/>
                <a:ext cx="7938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58">
                <a:extLst>
                  <a:ext uri="{FF2B5EF4-FFF2-40B4-BE49-F238E27FC236}">
                    <a16:creationId xmlns:a16="http://schemas.microsoft.com/office/drawing/2014/main" id="{D7B8BEC4-5091-48D4-9B99-ADBA03B8D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1582738"/>
                <a:ext cx="15875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3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63">
                <a:extLst>
                  <a:ext uri="{FF2B5EF4-FFF2-40B4-BE49-F238E27FC236}">
                    <a16:creationId xmlns:a16="http://schemas.microsoft.com/office/drawing/2014/main" id="{5A034DA5-2F29-4AC4-B189-DCC25D3A0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9862" y="3517900"/>
                <a:ext cx="1588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69">
                <a:extLst>
                  <a:ext uri="{FF2B5EF4-FFF2-40B4-BE49-F238E27FC236}">
                    <a16:creationId xmlns:a16="http://schemas.microsoft.com/office/drawing/2014/main" id="{5976481E-C2A3-48FD-AB55-B0251A0CE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2" y="3114675"/>
                <a:ext cx="7938" cy="635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5" y="1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1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70">
                <a:extLst>
                  <a:ext uri="{FF2B5EF4-FFF2-40B4-BE49-F238E27FC236}">
                    <a16:creationId xmlns:a16="http://schemas.microsoft.com/office/drawing/2014/main" id="{D1EF32A2-7645-44C9-96A9-F258B94B6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2841625"/>
                <a:ext cx="9525" cy="20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4" y="9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3" y="8"/>
                  </a:cxn>
                  <a:cxn ang="0">
                    <a:pos x="2" y="4"/>
                  </a:cxn>
                  <a:cxn ang="0">
                    <a:pos x="0" y="0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3" y="4"/>
                    </a:lnTo>
                    <a:lnTo>
                      <a:pt x="4" y="9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3" y="8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71">
                <a:extLst>
                  <a:ext uri="{FF2B5EF4-FFF2-40B4-BE49-F238E27FC236}">
                    <a16:creationId xmlns:a16="http://schemas.microsoft.com/office/drawing/2014/main" id="{6DCD5B22-DA5D-49F4-8156-42AC959D6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25" y="28352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2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Donut 2">
              <a:extLst>
                <a:ext uri="{FF2B5EF4-FFF2-40B4-BE49-F238E27FC236}">
                  <a16:creationId xmlns:a16="http://schemas.microsoft.com/office/drawing/2014/main" id="{2A0093D9-70F2-4A93-80BC-BC477523DA4A}"/>
                </a:ext>
              </a:extLst>
            </p:cNvPr>
            <p:cNvSpPr/>
            <p:nvPr/>
          </p:nvSpPr>
          <p:spPr>
            <a:xfrm>
              <a:off x="508591" y="1980317"/>
              <a:ext cx="3520440" cy="3520440"/>
            </a:xfrm>
            <a:prstGeom prst="donut">
              <a:avLst>
                <a:gd name="adj" fmla="val 10687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Explanation of the different parts</a:t>
              </a:r>
            </a:p>
          </p:txBody>
        </p:sp>
        <p:sp>
          <p:nvSpPr>
            <p:cNvPr id="43" name="Donut 101">
              <a:extLst>
                <a:ext uri="{FF2B5EF4-FFF2-40B4-BE49-F238E27FC236}">
                  <a16:creationId xmlns:a16="http://schemas.microsoft.com/office/drawing/2014/main" id="{06A4D188-4E66-4782-B3B2-60D6B863771D}"/>
                </a:ext>
              </a:extLst>
            </p:cNvPr>
            <p:cNvSpPr/>
            <p:nvPr/>
          </p:nvSpPr>
          <p:spPr>
            <a:xfrm>
              <a:off x="316928" y="1805179"/>
              <a:ext cx="3872484" cy="3872484"/>
            </a:xfrm>
            <a:prstGeom prst="donut">
              <a:avLst>
                <a:gd name="adj" fmla="val 1514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369A738-883F-4BCD-B0CE-9CBD50C2FFFB}"/>
                </a:ext>
              </a:extLst>
            </p:cNvPr>
            <p:cNvSpPr/>
            <p:nvPr/>
          </p:nvSpPr>
          <p:spPr>
            <a:xfrm>
              <a:off x="4440722" y="1334302"/>
              <a:ext cx="7539667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AEA71D-6947-4020-B956-8D4BB023E4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3740" y="1327029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A77DBA-779D-4914-85D7-ECC79415937D}"/>
                </a:ext>
              </a:extLst>
            </p:cNvPr>
            <p:cNvSpPr/>
            <p:nvPr/>
          </p:nvSpPr>
          <p:spPr>
            <a:xfrm>
              <a:off x="5170246" y="2655102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20EC016-5092-4A2C-96AC-9304FEA00D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2" y="2637382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07E06F-6DFC-40E8-B31B-DF520E5F3BDF}"/>
                </a:ext>
              </a:extLst>
            </p:cNvPr>
            <p:cNvSpPr/>
            <p:nvPr/>
          </p:nvSpPr>
          <p:spPr>
            <a:xfrm>
              <a:off x="5170246" y="3975900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424E95-1A4C-4270-B3BF-5AE07A162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1" y="3928398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42156F-810D-4BF8-9A0F-75599CA30067}"/>
                </a:ext>
              </a:extLst>
            </p:cNvPr>
            <p:cNvSpPr/>
            <p:nvPr/>
          </p:nvSpPr>
          <p:spPr>
            <a:xfrm>
              <a:off x="4484447" y="5296701"/>
              <a:ext cx="7495942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E84539-488E-41B3-80EB-F5F420B493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4302" y="5269714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E0862C33-590A-4F60-BED1-7B42FFA4690E}"/>
              </a:ext>
            </a:extLst>
          </p:cNvPr>
          <p:cNvSpPr txBox="1"/>
          <p:nvPr/>
        </p:nvSpPr>
        <p:spPr>
          <a:xfrm>
            <a:off x="7622029" y="202613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Content</a:t>
            </a:r>
            <a:r>
              <a:rPr lang="en-US" dirty="0"/>
              <a:t>: The Content of the box, where text and images appear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57BC82-53A1-4D92-AF73-F95B7ACA9828}"/>
              </a:ext>
            </a:extLst>
          </p:cNvPr>
          <p:cNvSpPr txBox="1"/>
          <p:nvPr/>
        </p:nvSpPr>
        <p:spPr>
          <a:xfrm>
            <a:off x="8005106" y="2743694"/>
            <a:ext cx="354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Padding</a:t>
            </a:r>
            <a:r>
              <a:rPr lang="en-US" dirty="0"/>
              <a:t>: Clears an area around the content. Padding is transparent.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0FAA323-93D8-46E3-977A-3BA801E195C1}"/>
              </a:ext>
            </a:extLst>
          </p:cNvPr>
          <p:cNvSpPr txBox="1"/>
          <p:nvPr/>
        </p:nvSpPr>
        <p:spPr>
          <a:xfrm>
            <a:off x="8005106" y="3475448"/>
            <a:ext cx="36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Border</a:t>
            </a:r>
            <a:r>
              <a:rPr lang="en-US" dirty="0"/>
              <a:t>: A border that goes around the padding and content.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BEA0744-D411-46C4-BE48-052422E7895A}"/>
              </a:ext>
            </a:extLst>
          </p:cNvPr>
          <p:cNvSpPr txBox="1"/>
          <p:nvPr/>
        </p:nvSpPr>
        <p:spPr>
          <a:xfrm>
            <a:off x="7614399" y="418836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Margin: </a:t>
            </a:r>
            <a:r>
              <a:rPr lang="en-US" dirty="0"/>
              <a:t>Clears an area outside the border. The margin is transparent.</a:t>
            </a:r>
            <a:endParaRPr lang="en-US" b="1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71AA40E-85FA-4454-85D1-0CAB42D10E05}"/>
              </a:ext>
            </a:extLst>
          </p:cNvPr>
          <p:cNvCxnSpPr/>
          <p:nvPr/>
        </p:nvCxnSpPr>
        <p:spPr>
          <a:xfrm>
            <a:off x="417928" y="5038725"/>
            <a:ext cx="10962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A1E9E60-EC4B-4D94-9C3E-D1FBE66E86C8}"/>
              </a:ext>
            </a:extLst>
          </p:cNvPr>
          <p:cNvGrpSpPr/>
          <p:nvPr/>
        </p:nvGrpSpPr>
        <p:grpSpPr>
          <a:xfrm>
            <a:off x="856078" y="5319500"/>
            <a:ext cx="1315622" cy="1126275"/>
            <a:chOff x="9801225" y="6884988"/>
            <a:chExt cx="2376488" cy="1822450"/>
          </a:xfrm>
          <a:solidFill>
            <a:schemeClr val="accent2"/>
          </a:solidFill>
        </p:grpSpPr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1A0D2F21-3664-4721-BB1A-5C370C04C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7925" y="7134225"/>
              <a:ext cx="839788" cy="1323975"/>
            </a:xfrm>
            <a:custGeom>
              <a:avLst/>
              <a:gdLst>
                <a:gd name="T0" fmla="*/ 343 w 1585"/>
                <a:gd name="T1" fmla="*/ 0 h 2501"/>
                <a:gd name="T2" fmla="*/ 368 w 1585"/>
                <a:gd name="T3" fmla="*/ 3 h 2501"/>
                <a:gd name="T4" fmla="*/ 391 w 1585"/>
                <a:gd name="T5" fmla="*/ 13 h 2501"/>
                <a:gd name="T6" fmla="*/ 412 w 1585"/>
                <a:gd name="T7" fmla="*/ 28 h 2501"/>
                <a:gd name="T8" fmla="*/ 1558 w 1585"/>
                <a:gd name="T9" fmla="*/ 1183 h 2501"/>
                <a:gd name="T10" fmla="*/ 1573 w 1585"/>
                <a:gd name="T11" fmla="*/ 1202 h 2501"/>
                <a:gd name="T12" fmla="*/ 1582 w 1585"/>
                <a:gd name="T13" fmla="*/ 1226 h 2501"/>
                <a:gd name="T14" fmla="*/ 1585 w 1585"/>
                <a:gd name="T15" fmla="*/ 1251 h 2501"/>
                <a:gd name="T16" fmla="*/ 1582 w 1585"/>
                <a:gd name="T17" fmla="*/ 1274 h 2501"/>
                <a:gd name="T18" fmla="*/ 1573 w 1585"/>
                <a:gd name="T19" fmla="*/ 1298 h 2501"/>
                <a:gd name="T20" fmla="*/ 1558 w 1585"/>
                <a:gd name="T21" fmla="*/ 1318 h 2501"/>
                <a:gd name="T22" fmla="*/ 412 w 1585"/>
                <a:gd name="T23" fmla="*/ 2472 h 2501"/>
                <a:gd name="T24" fmla="*/ 391 w 1585"/>
                <a:gd name="T25" fmla="*/ 2489 h 2501"/>
                <a:gd name="T26" fmla="*/ 369 w 1585"/>
                <a:gd name="T27" fmla="*/ 2497 h 2501"/>
                <a:gd name="T28" fmla="*/ 345 w 1585"/>
                <a:gd name="T29" fmla="*/ 2501 h 2501"/>
                <a:gd name="T30" fmla="*/ 320 w 1585"/>
                <a:gd name="T31" fmla="*/ 2497 h 2501"/>
                <a:gd name="T32" fmla="*/ 297 w 1585"/>
                <a:gd name="T33" fmla="*/ 2489 h 2501"/>
                <a:gd name="T34" fmla="*/ 276 w 1585"/>
                <a:gd name="T35" fmla="*/ 2472 h 2501"/>
                <a:gd name="T36" fmla="*/ 29 w 1585"/>
                <a:gd name="T37" fmla="*/ 2223 h 2501"/>
                <a:gd name="T38" fmla="*/ 12 w 1585"/>
                <a:gd name="T39" fmla="*/ 2202 h 2501"/>
                <a:gd name="T40" fmla="*/ 4 w 1585"/>
                <a:gd name="T41" fmla="*/ 2179 h 2501"/>
                <a:gd name="T42" fmla="*/ 0 w 1585"/>
                <a:gd name="T43" fmla="*/ 2155 h 2501"/>
                <a:gd name="T44" fmla="*/ 4 w 1585"/>
                <a:gd name="T45" fmla="*/ 2130 h 2501"/>
                <a:gd name="T46" fmla="*/ 12 w 1585"/>
                <a:gd name="T47" fmla="*/ 2107 h 2501"/>
                <a:gd name="T48" fmla="*/ 29 w 1585"/>
                <a:gd name="T49" fmla="*/ 2088 h 2501"/>
                <a:gd name="T50" fmla="*/ 859 w 1585"/>
                <a:gd name="T51" fmla="*/ 1251 h 2501"/>
                <a:gd name="T52" fmla="*/ 29 w 1585"/>
                <a:gd name="T53" fmla="*/ 414 h 2501"/>
                <a:gd name="T54" fmla="*/ 12 w 1585"/>
                <a:gd name="T55" fmla="*/ 393 h 2501"/>
                <a:gd name="T56" fmla="*/ 4 w 1585"/>
                <a:gd name="T57" fmla="*/ 370 h 2501"/>
                <a:gd name="T58" fmla="*/ 0 w 1585"/>
                <a:gd name="T59" fmla="*/ 345 h 2501"/>
                <a:gd name="T60" fmla="*/ 4 w 1585"/>
                <a:gd name="T61" fmla="*/ 321 h 2501"/>
                <a:gd name="T62" fmla="*/ 12 w 1585"/>
                <a:gd name="T63" fmla="*/ 298 h 2501"/>
                <a:gd name="T64" fmla="*/ 29 w 1585"/>
                <a:gd name="T65" fmla="*/ 277 h 2501"/>
                <a:gd name="T66" fmla="*/ 276 w 1585"/>
                <a:gd name="T67" fmla="*/ 28 h 2501"/>
                <a:gd name="T68" fmla="*/ 297 w 1585"/>
                <a:gd name="T69" fmla="*/ 13 h 2501"/>
                <a:gd name="T70" fmla="*/ 320 w 1585"/>
                <a:gd name="T71" fmla="*/ 3 h 2501"/>
                <a:gd name="T72" fmla="*/ 343 w 1585"/>
                <a:gd name="T73" fmla="*/ 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5" h="2501">
                  <a:moveTo>
                    <a:pt x="343" y="0"/>
                  </a:moveTo>
                  <a:lnTo>
                    <a:pt x="368" y="3"/>
                  </a:lnTo>
                  <a:lnTo>
                    <a:pt x="391" y="13"/>
                  </a:lnTo>
                  <a:lnTo>
                    <a:pt x="412" y="28"/>
                  </a:lnTo>
                  <a:lnTo>
                    <a:pt x="1558" y="1183"/>
                  </a:lnTo>
                  <a:lnTo>
                    <a:pt x="1573" y="1202"/>
                  </a:lnTo>
                  <a:lnTo>
                    <a:pt x="1582" y="1226"/>
                  </a:lnTo>
                  <a:lnTo>
                    <a:pt x="1585" y="1251"/>
                  </a:lnTo>
                  <a:lnTo>
                    <a:pt x="1582" y="1274"/>
                  </a:lnTo>
                  <a:lnTo>
                    <a:pt x="1573" y="1298"/>
                  </a:lnTo>
                  <a:lnTo>
                    <a:pt x="1558" y="1318"/>
                  </a:lnTo>
                  <a:lnTo>
                    <a:pt x="412" y="2472"/>
                  </a:lnTo>
                  <a:lnTo>
                    <a:pt x="391" y="2489"/>
                  </a:lnTo>
                  <a:lnTo>
                    <a:pt x="369" y="2497"/>
                  </a:lnTo>
                  <a:lnTo>
                    <a:pt x="345" y="2501"/>
                  </a:lnTo>
                  <a:lnTo>
                    <a:pt x="320" y="2497"/>
                  </a:lnTo>
                  <a:lnTo>
                    <a:pt x="297" y="2489"/>
                  </a:lnTo>
                  <a:lnTo>
                    <a:pt x="276" y="2472"/>
                  </a:lnTo>
                  <a:lnTo>
                    <a:pt x="29" y="2223"/>
                  </a:lnTo>
                  <a:lnTo>
                    <a:pt x="12" y="2202"/>
                  </a:lnTo>
                  <a:lnTo>
                    <a:pt x="4" y="2179"/>
                  </a:lnTo>
                  <a:lnTo>
                    <a:pt x="0" y="2155"/>
                  </a:lnTo>
                  <a:lnTo>
                    <a:pt x="4" y="2130"/>
                  </a:lnTo>
                  <a:lnTo>
                    <a:pt x="12" y="2107"/>
                  </a:lnTo>
                  <a:lnTo>
                    <a:pt x="29" y="2088"/>
                  </a:lnTo>
                  <a:lnTo>
                    <a:pt x="859" y="1251"/>
                  </a:lnTo>
                  <a:lnTo>
                    <a:pt x="29" y="414"/>
                  </a:lnTo>
                  <a:lnTo>
                    <a:pt x="12" y="393"/>
                  </a:lnTo>
                  <a:lnTo>
                    <a:pt x="4" y="370"/>
                  </a:lnTo>
                  <a:lnTo>
                    <a:pt x="0" y="345"/>
                  </a:lnTo>
                  <a:lnTo>
                    <a:pt x="4" y="321"/>
                  </a:lnTo>
                  <a:lnTo>
                    <a:pt x="12" y="298"/>
                  </a:lnTo>
                  <a:lnTo>
                    <a:pt x="29" y="277"/>
                  </a:lnTo>
                  <a:lnTo>
                    <a:pt x="276" y="28"/>
                  </a:lnTo>
                  <a:lnTo>
                    <a:pt x="297" y="13"/>
                  </a:lnTo>
                  <a:lnTo>
                    <a:pt x="320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96B8FA37-7779-4E94-BC41-5E86419E1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1225" y="7134225"/>
              <a:ext cx="838200" cy="1323975"/>
            </a:xfrm>
            <a:custGeom>
              <a:avLst/>
              <a:gdLst>
                <a:gd name="T0" fmla="*/ 1240 w 1584"/>
                <a:gd name="T1" fmla="*/ 0 h 2502"/>
                <a:gd name="T2" fmla="*/ 1265 w 1584"/>
                <a:gd name="T3" fmla="*/ 4 h 2502"/>
                <a:gd name="T4" fmla="*/ 1288 w 1584"/>
                <a:gd name="T5" fmla="*/ 14 h 2502"/>
                <a:gd name="T6" fmla="*/ 1308 w 1584"/>
                <a:gd name="T7" fmla="*/ 29 h 2502"/>
                <a:gd name="T8" fmla="*/ 1556 w 1584"/>
                <a:gd name="T9" fmla="*/ 278 h 2502"/>
                <a:gd name="T10" fmla="*/ 1571 w 1584"/>
                <a:gd name="T11" fmla="*/ 299 h 2502"/>
                <a:gd name="T12" fmla="*/ 1581 w 1584"/>
                <a:gd name="T13" fmla="*/ 321 h 2502"/>
                <a:gd name="T14" fmla="*/ 1584 w 1584"/>
                <a:gd name="T15" fmla="*/ 347 h 2502"/>
                <a:gd name="T16" fmla="*/ 1581 w 1584"/>
                <a:gd name="T17" fmla="*/ 372 h 2502"/>
                <a:gd name="T18" fmla="*/ 1571 w 1584"/>
                <a:gd name="T19" fmla="*/ 394 h 2502"/>
                <a:gd name="T20" fmla="*/ 1556 w 1584"/>
                <a:gd name="T21" fmla="*/ 415 h 2502"/>
                <a:gd name="T22" fmla="*/ 726 w 1584"/>
                <a:gd name="T23" fmla="*/ 1252 h 2502"/>
                <a:gd name="T24" fmla="*/ 1556 w 1584"/>
                <a:gd name="T25" fmla="*/ 2089 h 2502"/>
                <a:gd name="T26" fmla="*/ 1571 w 1584"/>
                <a:gd name="T27" fmla="*/ 2108 h 2502"/>
                <a:gd name="T28" fmla="*/ 1581 w 1584"/>
                <a:gd name="T29" fmla="*/ 2131 h 2502"/>
                <a:gd name="T30" fmla="*/ 1584 w 1584"/>
                <a:gd name="T31" fmla="*/ 2156 h 2502"/>
                <a:gd name="T32" fmla="*/ 1581 w 1584"/>
                <a:gd name="T33" fmla="*/ 2180 h 2502"/>
                <a:gd name="T34" fmla="*/ 1571 w 1584"/>
                <a:gd name="T35" fmla="*/ 2203 h 2502"/>
                <a:gd name="T36" fmla="*/ 1556 w 1584"/>
                <a:gd name="T37" fmla="*/ 2224 h 2502"/>
                <a:gd name="T38" fmla="*/ 1308 w 1584"/>
                <a:gd name="T39" fmla="*/ 2473 h 2502"/>
                <a:gd name="T40" fmla="*/ 1288 w 1584"/>
                <a:gd name="T41" fmla="*/ 2490 h 2502"/>
                <a:gd name="T42" fmla="*/ 1265 w 1584"/>
                <a:gd name="T43" fmla="*/ 2498 h 2502"/>
                <a:gd name="T44" fmla="*/ 1240 w 1584"/>
                <a:gd name="T45" fmla="*/ 2502 h 2502"/>
                <a:gd name="T46" fmla="*/ 1216 w 1584"/>
                <a:gd name="T47" fmla="*/ 2498 h 2502"/>
                <a:gd name="T48" fmla="*/ 1194 w 1584"/>
                <a:gd name="T49" fmla="*/ 2490 h 2502"/>
                <a:gd name="T50" fmla="*/ 1173 w 1584"/>
                <a:gd name="T51" fmla="*/ 2473 h 2502"/>
                <a:gd name="T52" fmla="*/ 27 w 1584"/>
                <a:gd name="T53" fmla="*/ 1319 h 2502"/>
                <a:gd name="T54" fmla="*/ 12 w 1584"/>
                <a:gd name="T55" fmla="*/ 1299 h 2502"/>
                <a:gd name="T56" fmla="*/ 3 w 1584"/>
                <a:gd name="T57" fmla="*/ 1275 h 2502"/>
                <a:gd name="T58" fmla="*/ 0 w 1584"/>
                <a:gd name="T59" fmla="*/ 1252 h 2502"/>
                <a:gd name="T60" fmla="*/ 3 w 1584"/>
                <a:gd name="T61" fmla="*/ 1227 h 2502"/>
                <a:gd name="T62" fmla="*/ 12 w 1584"/>
                <a:gd name="T63" fmla="*/ 1203 h 2502"/>
                <a:gd name="T64" fmla="*/ 27 w 1584"/>
                <a:gd name="T65" fmla="*/ 1184 h 2502"/>
                <a:gd name="T66" fmla="*/ 1173 w 1584"/>
                <a:gd name="T67" fmla="*/ 29 h 2502"/>
                <a:gd name="T68" fmla="*/ 1194 w 1584"/>
                <a:gd name="T69" fmla="*/ 14 h 2502"/>
                <a:gd name="T70" fmla="*/ 1216 w 1584"/>
                <a:gd name="T71" fmla="*/ 4 h 2502"/>
                <a:gd name="T72" fmla="*/ 1240 w 1584"/>
                <a:gd name="T73" fmla="*/ 0 h 2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4" h="2502">
                  <a:moveTo>
                    <a:pt x="1240" y="0"/>
                  </a:moveTo>
                  <a:lnTo>
                    <a:pt x="1265" y="4"/>
                  </a:lnTo>
                  <a:lnTo>
                    <a:pt x="1288" y="14"/>
                  </a:lnTo>
                  <a:lnTo>
                    <a:pt x="1308" y="29"/>
                  </a:lnTo>
                  <a:lnTo>
                    <a:pt x="1556" y="278"/>
                  </a:lnTo>
                  <a:lnTo>
                    <a:pt x="1571" y="299"/>
                  </a:lnTo>
                  <a:lnTo>
                    <a:pt x="1581" y="321"/>
                  </a:lnTo>
                  <a:lnTo>
                    <a:pt x="1584" y="347"/>
                  </a:lnTo>
                  <a:lnTo>
                    <a:pt x="1581" y="372"/>
                  </a:lnTo>
                  <a:lnTo>
                    <a:pt x="1571" y="394"/>
                  </a:lnTo>
                  <a:lnTo>
                    <a:pt x="1556" y="415"/>
                  </a:lnTo>
                  <a:lnTo>
                    <a:pt x="726" y="1252"/>
                  </a:lnTo>
                  <a:lnTo>
                    <a:pt x="1556" y="2089"/>
                  </a:lnTo>
                  <a:lnTo>
                    <a:pt x="1571" y="2108"/>
                  </a:lnTo>
                  <a:lnTo>
                    <a:pt x="1581" y="2131"/>
                  </a:lnTo>
                  <a:lnTo>
                    <a:pt x="1584" y="2156"/>
                  </a:lnTo>
                  <a:lnTo>
                    <a:pt x="1581" y="2180"/>
                  </a:lnTo>
                  <a:lnTo>
                    <a:pt x="1571" y="2203"/>
                  </a:lnTo>
                  <a:lnTo>
                    <a:pt x="1556" y="2224"/>
                  </a:lnTo>
                  <a:lnTo>
                    <a:pt x="1308" y="2473"/>
                  </a:lnTo>
                  <a:lnTo>
                    <a:pt x="1288" y="2490"/>
                  </a:lnTo>
                  <a:lnTo>
                    <a:pt x="1265" y="2498"/>
                  </a:lnTo>
                  <a:lnTo>
                    <a:pt x="1240" y="2502"/>
                  </a:lnTo>
                  <a:lnTo>
                    <a:pt x="1216" y="2498"/>
                  </a:lnTo>
                  <a:lnTo>
                    <a:pt x="1194" y="2490"/>
                  </a:lnTo>
                  <a:lnTo>
                    <a:pt x="1173" y="2473"/>
                  </a:lnTo>
                  <a:lnTo>
                    <a:pt x="27" y="1319"/>
                  </a:lnTo>
                  <a:lnTo>
                    <a:pt x="12" y="1299"/>
                  </a:lnTo>
                  <a:lnTo>
                    <a:pt x="3" y="1275"/>
                  </a:lnTo>
                  <a:lnTo>
                    <a:pt x="0" y="1252"/>
                  </a:lnTo>
                  <a:lnTo>
                    <a:pt x="3" y="1227"/>
                  </a:lnTo>
                  <a:lnTo>
                    <a:pt x="12" y="1203"/>
                  </a:lnTo>
                  <a:lnTo>
                    <a:pt x="27" y="1184"/>
                  </a:lnTo>
                  <a:lnTo>
                    <a:pt x="1173" y="29"/>
                  </a:lnTo>
                  <a:lnTo>
                    <a:pt x="1194" y="14"/>
                  </a:lnTo>
                  <a:lnTo>
                    <a:pt x="1216" y="4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82572FFA-87B5-4DD0-85EB-C2CBCF89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838" y="6884988"/>
              <a:ext cx="701675" cy="1822450"/>
            </a:xfrm>
            <a:custGeom>
              <a:avLst/>
              <a:gdLst>
                <a:gd name="T0" fmla="*/ 1033 w 1327"/>
                <a:gd name="T1" fmla="*/ 0 h 3442"/>
                <a:gd name="T2" fmla="*/ 1057 w 1327"/>
                <a:gd name="T3" fmla="*/ 4 h 3442"/>
                <a:gd name="T4" fmla="*/ 1258 w 1327"/>
                <a:gd name="T5" fmla="*/ 63 h 3442"/>
                <a:gd name="T6" fmla="*/ 1282 w 1327"/>
                <a:gd name="T7" fmla="*/ 74 h 3442"/>
                <a:gd name="T8" fmla="*/ 1301 w 1327"/>
                <a:gd name="T9" fmla="*/ 89 h 3442"/>
                <a:gd name="T10" fmla="*/ 1316 w 1327"/>
                <a:gd name="T11" fmla="*/ 110 h 3442"/>
                <a:gd name="T12" fmla="*/ 1324 w 1327"/>
                <a:gd name="T13" fmla="*/ 133 h 3442"/>
                <a:gd name="T14" fmla="*/ 1327 w 1327"/>
                <a:gd name="T15" fmla="*/ 158 h 3442"/>
                <a:gd name="T16" fmla="*/ 1323 w 1327"/>
                <a:gd name="T17" fmla="*/ 183 h 3442"/>
                <a:gd name="T18" fmla="*/ 388 w 1327"/>
                <a:gd name="T19" fmla="*/ 3375 h 3442"/>
                <a:gd name="T20" fmla="*/ 378 w 1327"/>
                <a:gd name="T21" fmla="*/ 3398 h 3442"/>
                <a:gd name="T22" fmla="*/ 362 w 1327"/>
                <a:gd name="T23" fmla="*/ 3416 h 3442"/>
                <a:gd name="T24" fmla="*/ 343 w 1327"/>
                <a:gd name="T25" fmla="*/ 3431 h 3442"/>
                <a:gd name="T26" fmla="*/ 321 w 1327"/>
                <a:gd name="T27" fmla="*/ 3440 h 3442"/>
                <a:gd name="T28" fmla="*/ 297 w 1327"/>
                <a:gd name="T29" fmla="*/ 3442 h 3442"/>
                <a:gd name="T30" fmla="*/ 271 w 1327"/>
                <a:gd name="T31" fmla="*/ 3440 h 3442"/>
                <a:gd name="T32" fmla="*/ 68 w 1327"/>
                <a:gd name="T33" fmla="*/ 3379 h 3442"/>
                <a:gd name="T34" fmla="*/ 47 w 1327"/>
                <a:gd name="T35" fmla="*/ 3369 h 3442"/>
                <a:gd name="T36" fmla="*/ 27 w 1327"/>
                <a:gd name="T37" fmla="*/ 3353 h 3442"/>
                <a:gd name="T38" fmla="*/ 12 w 1327"/>
                <a:gd name="T39" fmla="*/ 3333 h 3442"/>
                <a:gd name="T40" fmla="*/ 3 w 1327"/>
                <a:gd name="T41" fmla="*/ 3310 h 3442"/>
                <a:gd name="T42" fmla="*/ 0 w 1327"/>
                <a:gd name="T43" fmla="*/ 3285 h 3442"/>
                <a:gd name="T44" fmla="*/ 4 w 1327"/>
                <a:gd name="T45" fmla="*/ 3260 h 3442"/>
                <a:gd name="T46" fmla="*/ 940 w 1327"/>
                <a:gd name="T47" fmla="*/ 69 h 3442"/>
                <a:gd name="T48" fmla="*/ 949 w 1327"/>
                <a:gd name="T49" fmla="*/ 45 h 3442"/>
                <a:gd name="T50" fmla="*/ 966 w 1327"/>
                <a:gd name="T51" fmla="*/ 26 h 3442"/>
                <a:gd name="T52" fmla="*/ 985 w 1327"/>
                <a:gd name="T53" fmla="*/ 12 h 3442"/>
                <a:gd name="T54" fmla="*/ 1008 w 1327"/>
                <a:gd name="T55" fmla="*/ 2 h 3442"/>
                <a:gd name="T56" fmla="*/ 1033 w 1327"/>
                <a:gd name="T57" fmla="*/ 0 h 3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27" h="3442">
                  <a:moveTo>
                    <a:pt x="1033" y="0"/>
                  </a:moveTo>
                  <a:lnTo>
                    <a:pt x="1057" y="4"/>
                  </a:lnTo>
                  <a:lnTo>
                    <a:pt x="1258" y="63"/>
                  </a:lnTo>
                  <a:lnTo>
                    <a:pt x="1282" y="74"/>
                  </a:lnTo>
                  <a:lnTo>
                    <a:pt x="1301" y="89"/>
                  </a:lnTo>
                  <a:lnTo>
                    <a:pt x="1316" y="110"/>
                  </a:lnTo>
                  <a:lnTo>
                    <a:pt x="1324" y="133"/>
                  </a:lnTo>
                  <a:lnTo>
                    <a:pt x="1327" y="158"/>
                  </a:lnTo>
                  <a:lnTo>
                    <a:pt x="1323" y="183"/>
                  </a:lnTo>
                  <a:lnTo>
                    <a:pt x="388" y="3375"/>
                  </a:lnTo>
                  <a:lnTo>
                    <a:pt x="378" y="3398"/>
                  </a:lnTo>
                  <a:lnTo>
                    <a:pt x="362" y="3416"/>
                  </a:lnTo>
                  <a:lnTo>
                    <a:pt x="343" y="3431"/>
                  </a:lnTo>
                  <a:lnTo>
                    <a:pt x="321" y="3440"/>
                  </a:lnTo>
                  <a:lnTo>
                    <a:pt x="297" y="3442"/>
                  </a:lnTo>
                  <a:lnTo>
                    <a:pt x="271" y="3440"/>
                  </a:lnTo>
                  <a:lnTo>
                    <a:pt x="68" y="3379"/>
                  </a:lnTo>
                  <a:lnTo>
                    <a:pt x="47" y="3369"/>
                  </a:lnTo>
                  <a:lnTo>
                    <a:pt x="27" y="3353"/>
                  </a:lnTo>
                  <a:lnTo>
                    <a:pt x="12" y="3333"/>
                  </a:lnTo>
                  <a:lnTo>
                    <a:pt x="3" y="3310"/>
                  </a:lnTo>
                  <a:lnTo>
                    <a:pt x="0" y="3285"/>
                  </a:lnTo>
                  <a:lnTo>
                    <a:pt x="4" y="3260"/>
                  </a:lnTo>
                  <a:lnTo>
                    <a:pt x="940" y="69"/>
                  </a:lnTo>
                  <a:lnTo>
                    <a:pt x="949" y="45"/>
                  </a:lnTo>
                  <a:lnTo>
                    <a:pt x="966" y="26"/>
                  </a:lnTo>
                  <a:lnTo>
                    <a:pt x="985" y="12"/>
                  </a:lnTo>
                  <a:lnTo>
                    <a:pt x="1008" y="2"/>
                  </a:lnTo>
                  <a:lnTo>
                    <a:pt x="10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7247C646-3702-493A-B8FF-0276322C8EE5}"/>
              </a:ext>
            </a:extLst>
          </p:cNvPr>
          <p:cNvSpPr txBox="1"/>
          <p:nvPr/>
        </p:nvSpPr>
        <p:spPr>
          <a:xfrm>
            <a:off x="2438400" y="5239656"/>
            <a:ext cx="2124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style.css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5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2050" name="Picture 2" descr="Javascript abstract concept illustration Free Vector">
            <a:extLst>
              <a:ext uri="{FF2B5EF4-FFF2-40B4-BE49-F238E27FC236}">
                <a16:creationId xmlns:a16="http://schemas.microsoft.com/office/drawing/2014/main" id="{AADA9B42-D096-4D34-92A9-F1716C8B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52" y="1309612"/>
            <a:ext cx="4708448" cy="47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392852-170F-4A60-B2F2-66F95295265B}"/>
              </a:ext>
            </a:extLst>
          </p:cNvPr>
          <p:cNvSpPr txBox="1"/>
          <p:nvPr/>
        </p:nvSpPr>
        <p:spPr>
          <a:xfrm>
            <a:off x="628650" y="907229"/>
            <a:ext cx="758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programming language of the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world's most popular programming language.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i="1" dirty="0"/>
              <a:t>asynchronous non-blocking IO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is a text-based programming language used both on the client-side and server-side that allows you to make web pages interactive.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Client-side JS – When code runs on Browser.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</a:rPr>
              <a:t>Server-side JS – When the code runs on webserver, e.g. NodeJS</a:t>
            </a:r>
            <a:endParaRPr lang="en-US" b="0" i="0" dirty="0">
              <a:solidFill>
                <a:srgbClr val="20212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Where HTML and CSS are languages that give structure and style to web pages,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gives web pages interactive elements that engage a user.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2" name="Picture 4" descr="JavaScript logo and symbol, meaning, history, PNG">
            <a:extLst>
              <a:ext uri="{FF2B5EF4-FFF2-40B4-BE49-F238E27FC236}">
                <a16:creationId xmlns:a16="http://schemas.microsoft.com/office/drawing/2014/main" id="{EFF9248B-02B8-4E7F-A466-EAE34D79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55" y="52459"/>
            <a:ext cx="2519940" cy="157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0C903F-3C48-4C9B-BDC2-4FDB52FE0CC1}"/>
              </a:ext>
            </a:extLst>
          </p:cNvPr>
          <p:cNvSpPr txBox="1"/>
          <p:nvPr/>
        </p:nvSpPr>
        <p:spPr>
          <a:xfrm>
            <a:off x="525754" y="3569496"/>
            <a:ext cx="42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Types of function in JavaScript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39CBA-EBC3-41E9-B898-3389B93567A0}"/>
              </a:ext>
            </a:extLst>
          </p:cNvPr>
          <p:cNvSpPr txBox="1"/>
          <p:nvPr/>
        </p:nvSpPr>
        <p:spPr>
          <a:xfrm>
            <a:off x="628650" y="3969606"/>
            <a:ext cx="6076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are 2 type of functions in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Anonymous Function – a function without name</a:t>
            </a:r>
          </a:p>
          <a:p>
            <a:pPr lvl="1"/>
            <a:r>
              <a:rPr lang="en-US" dirty="0"/>
              <a:t>Syntax: 	function(p1, p2 ) {</a:t>
            </a:r>
          </a:p>
          <a:p>
            <a:pPr lvl="1"/>
            <a:r>
              <a:rPr lang="en-US" dirty="0"/>
              <a:t>		       --code--</a:t>
            </a:r>
          </a:p>
          <a:p>
            <a:pPr lvl="1"/>
            <a:r>
              <a:rPr lang="en-US" dirty="0"/>
              <a:t>		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Named Function – a function with a name</a:t>
            </a:r>
          </a:p>
          <a:p>
            <a:pPr lvl="1"/>
            <a:r>
              <a:rPr lang="en-US" dirty="0"/>
              <a:t>Syntax:-	function  functionName(p1, p2) {</a:t>
            </a:r>
          </a:p>
          <a:p>
            <a:pPr lvl="1"/>
            <a:r>
              <a:rPr lang="en-US" dirty="0"/>
              <a:t>		        --code—</a:t>
            </a:r>
          </a:p>
          <a:p>
            <a:pPr lvl="1"/>
            <a:r>
              <a:rPr lang="en-US" dirty="0"/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48427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Some Important points of 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52A60-A684-4BB9-8BC4-6E7D4E2859FF}"/>
              </a:ext>
            </a:extLst>
          </p:cNvPr>
          <p:cNvSpPr txBox="1"/>
          <p:nvPr/>
        </p:nvSpPr>
        <p:spPr>
          <a:xfrm>
            <a:off x="386340" y="1299831"/>
            <a:ext cx="69913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3 ways of applying </a:t>
            </a:r>
            <a:r>
              <a:rPr lang="en-US" dirty="0" err="1"/>
              <a:t>javaScript</a:t>
            </a:r>
            <a:r>
              <a:rPr lang="en-US" dirty="0"/>
              <a:t> on a page:</a:t>
            </a:r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Inline JS </a:t>
            </a:r>
            <a:r>
              <a:rPr lang="en-US" dirty="0"/>
              <a:t>:- It is applied at the element level. It cannot be reused.</a:t>
            </a:r>
          </a:p>
          <a:p>
            <a:pPr lvl="1"/>
            <a:r>
              <a:rPr lang="en-US" dirty="0"/>
              <a:t>Syntax:-</a:t>
            </a:r>
          </a:p>
          <a:p>
            <a:pPr lvl="1"/>
            <a:r>
              <a:rPr lang="en-US" dirty="0"/>
              <a:t>	&lt;tagname eventname=“code”&gt;&lt;/tagname&gt;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Internal JS </a:t>
            </a:r>
            <a:r>
              <a:rPr lang="en-US" dirty="0"/>
              <a:t>:- It is applied at the page level inside a special tag named </a:t>
            </a:r>
            <a:r>
              <a:rPr lang="en-US" b="1" dirty="0"/>
              <a:t>&lt;script&gt;</a:t>
            </a:r>
            <a:r>
              <a:rPr lang="en-US" dirty="0"/>
              <a:t> tag. We can write multiple functions in script tag.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External JS </a:t>
            </a:r>
            <a:r>
              <a:rPr lang="en-US" dirty="0"/>
              <a:t>:- We move our code to an external file with extension </a:t>
            </a:r>
            <a:r>
              <a:rPr lang="en-US" b="1" dirty="0"/>
              <a:t>.js </a:t>
            </a:r>
            <a:r>
              <a:rPr lang="en-US" dirty="0"/>
              <a:t>or </a:t>
            </a:r>
            <a:r>
              <a:rPr lang="en-US" b="1" dirty="0"/>
              <a:t>.ts</a:t>
            </a:r>
            <a:r>
              <a:rPr lang="en-US" dirty="0"/>
              <a:t> and reuse the same using &lt;script src=“”&gt;</a:t>
            </a:r>
          </a:p>
          <a:p>
            <a:pPr marL="285750" indent="-285750">
              <a:buBlip>
                <a:blip r:embed="rId3"/>
              </a:buBlip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4FD06-CB12-47BB-BB50-920216F1C112}"/>
              </a:ext>
            </a:extLst>
          </p:cNvPr>
          <p:cNvSpPr txBox="1"/>
          <p:nvPr/>
        </p:nvSpPr>
        <p:spPr>
          <a:xfrm>
            <a:off x="386340" y="899721"/>
            <a:ext cx="570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 How to apply JavaScript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F05635C-4B16-40F5-9949-EAE04E62FDF5}"/>
              </a:ext>
            </a:extLst>
          </p:cNvPr>
          <p:cNvGrpSpPr/>
          <p:nvPr/>
        </p:nvGrpSpPr>
        <p:grpSpPr>
          <a:xfrm>
            <a:off x="7842620" y="1099776"/>
            <a:ext cx="3711151" cy="2329224"/>
            <a:chOff x="8247491" y="3160520"/>
            <a:chExt cx="2936875" cy="215286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A8A1318-F365-4A0B-8B90-76F50165A0C9}"/>
                </a:ext>
              </a:extLst>
            </p:cNvPr>
            <p:cNvGrpSpPr/>
            <p:nvPr/>
          </p:nvGrpSpPr>
          <p:grpSpPr>
            <a:xfrm>
              <a:off x="8247491" y="3160520"/>
              <a:ext cx="2936875" cy="2152860"/>
              <a:chOff x="1503363" y="1830388"/>
              <a:chExt cx="2936875" cy="2152860"/>
            </a:xfrm>
          </p:grpSpPr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56FA40DD-0926-4BD4-8804-0C8761E67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363" y="2024273"/>
                <a:ext cx="2936875" cy="1958975"/>
              </a:xfrm>
              <a:custGeom>
                <a:avLst/>
                <a:gdLst>
                  <a:gd name="T0" fmla="*/ 0 w 3699"/>
                  <a:gd name="T1" fmla="*/ 0 h 2469"/>
                  <a:gd name="T2" fmla="*/ 3699 w 3699"/>
                  <a:gd name="T3" fmla="*/ 0 h 2469"/>
                  <a:gd name="T4" fmla="*/ 3699 w 3699"/>
                  <a:gd name="T5" fmla="*/ 2359 h 2469"/>
                  <a:gd name="T6" fmla="*/ 3696 w 3699"/>
                  <a:gd name="T7" fmla="*/ 2384 h 2469"/>
                  <a:gd name="T8" fmla="*/ 3688 w 3699"/>
                  <a:gd name="T9" fmla="*/ 2407 h 2469"/>
                  <a:gd name="T10" fmla="*/ 3676 w 3699"/>
                  <a:gd name="T11" fmla="*/ 2427 h 2469"/>
                  <a:gd name="T12" fmla="*/ 3658 w 3699"/>
                  <a:gd name="T13" fmla="*/ 2444 h 2469"/>
                  <a:gd name="T14" fmla="*/ 3637 w 3699"/>
                  <a:gd name="T15" fmla="*/ 2458 h 2469"/>
                  <a:gd name="T16" fmla="*/ 3615 w 3699"/>
                  <a:gd name="T17" fmla="*/ 2466 h 2469"/>
                  <a:gd name="T18" fmla="*/ 3589 w 3699"/>
                  <a:gd name="T19" fmla="*/ 2469 h 2469"/>
                  <a:gd name="T20" fmla="*/ 110 w 3699"/>
                  <a:gd name="T21" fmla="*/ 2469 h 2469"/>
                  <a:gd name="T22" fmla="*/ 84 w 3699"/>
                  <a:gd name="T23" fmla="*/ 2466 h 2469"/>
                  <a:gd name="T24" fmla="*/ 62 w 3699"/>
                  <a:gd name="T25" fmla="*/ 2458 h 2469"/>
                  <a:gd name="T26" fmla="*/ 42 w 3699"/>
                  <a:gd name="T27" fmla="*/ 2444 h 2469"/>
                  <a:gd name="T28" fmla="*/ 24 w 3699"/>
                  <a:gd name="T29" fmla="*/ 2427 h 2469"/>
                  <a:gd name="T30" fmla="*/ 11 w 3699"/>
                  <a:gd name="T31" fmla="*/ 2407 h 2469"/>
                  <a:gd name="T32" fmla="*/ 3 w 3699"/>
                  <a:gd name="T33" fmla="*/ 2384 h 2469"/>
                  <a:gd name="T34" fmla="*/ 0 w 3699"/>
                  <a:gd name="T35" fmla="*/ 2359 h 2469"/>
                  <a:gd name="T36" fmla="*/ 0 w 3699"/>
                  <a:gd name="T37" fmla="*/ 0 h 2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99" h="2469">
                    <a:moveTo>
                      <a:pt x="0" y="0"/>
                    </a:moveTo>
                    <a:lnTo>
                      <a:pt x="3699" y="0"/>
                    </a:lnTo>
                    <a:lnTo>
                      <a:pt x="3699" y="2359"/>
                    </a:lnTo>
                    <a:lnTo>
                      <a:pt x="3696" y="2384"/>
                    </a:lnTo>
                    <a:lnTo>
                      <a:pt x="3688" y="2407"/>
                    </a:lnTo>
                    <a:lnTo>
                      <a:pt x="3676" y="2427"/>
                    </a:lnTo>
                    <a:lnTo>
                      <a:pt x="3658" y="2444"/>
                    </a:lnTo>
                    <a:lnTo>
                      <a:pt x="3637" y="2458"/>
                    </a:lnTo>
                    <a:lnTo>
                      <a:pt x="3615" y="2466"/>
                    </a:lnTo>
                    <a:lnTo>
                      <a:pt x="3589" y="2469"/>
                    </a:lnTo>
                    <a:lnTo>
                      <a:pt x="110" y="2469"/>
                    </a:lnTo>
                    <a:lnTo>
                      <a:pt x="84" y="2466"/>
                    </a:lnTo>
                    <a:lnTo>
                      <a:pt x="62" y="2458"/>
                    </a:lnTo>
                    <a:lnTo>
                      <a:pt x="42" y="2444"/>
                    </a:lnTo>
                    <a:lnTo>
                      <a:pt x="24" y="2427"/>
                    </a:lnTo>
                    <a:lnTo>
                      <a:pt x="11" y="2407"/>
                    </a:lnTo>
                    <a:lnTo>
                      <a:pt x="3" y="2384"/>
                    </a:lnTo>
                    <a:lnTo>
                      <a:pt x="0" y="23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18">
                <a:extLst>
                  <a:ext uri="{FF2B5EF4-FFF2-40B4-BE49-F238E27FC236}">
                    <a16:creationId xmlns:a16="http://schemas.microsoft.com/office/drawing/2014/main" id="{E0C86BAF-CE66-440A-8C8B-6B56AAB5B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363" y="1830388"/>
                <a:ext cx="2936875" cy="211138"/>
              </a:xfrm>
              <a:custGeom>
                <a:avLst/>
                <a:gdLst>
                  <a:gd name="T0" fmla="*/ 110 w 3699"/>
                  <a:gd name="T1" fmla="*/ 0 h 266"/>
                  <a:gd name="T2" fmla="*/ 3589 w 3699"/>
                  <a:gd name="T3" fmla="*/ 0 h 266"/>
                  <a:gd name="T4" fmla="*/ 3615 w 3699"/>
                  <a:gd name="T5" fmla="*/ 3 h 266"/>
                  <a:gd name="T6" fmla="*/ 3637 w 3699"/>
                  <a:gd name="T7" fmla="*/ 11 h 266"/>
                  <a:gd name="T8" fmla="*/ 3658 w 3699"/>
                  <a:gd name="T9" fmla="*/ 25 h 266"/>
                  <a:gd name="T10" fmla="*/ 3676 w 3699"/>
                  <a:gd name="T11" fmla="*/ 42 h 266"/>
                  <a:gd name="T12" fmla="*/ 3688 w 3699"/>
                  <a:gd name="T13" fmla="*/ 62 h 266"/>
                  <a:gd name="T14" fmla="*/ 3696 w 3699"/>
                  <a:gd name="T15" fmla="*/ 84 h 266"/>
                  <a:gd name="T16" fmla="*/ 3699 w 3699"/>
                  <a:gd name="T17" fmla="*/ 110 h 266"/>
                  <a:gd name="T18" fmla="*/ 3699 w 3699"/>
                  <a:gd name="T19" fmla="*/ 266 h 266"/>
                  <a:gd name="T20" fmla="*/ 0 w 3699"/>
                  <a:gd name="T21" fmla="*/ 266 h 266"/>
                  <a:gd name="T22" fmla="*/ 0 w 3699"/>
                  <a:gd name="T23" fmla="*/ 110 h 266"/>
                  <a:gd name="T24" fmla="*/ 3 w 3699"/>
                  <a:gd name="T25" fmla="*/ 84 h 266"/>
                  <a:gd name="T26" fmla="*/ 11 w 3699"/>
                  <a:gd name="T27" fmla="*/ 62 h 266"/>
                  <a:gd name="T28" fmla="*/ 24 w 3699"/>
                  <a:gd name="T29" fmla="*/ 42 h 266"/>
                  <a:gd name="T30" fmla="*/ 42 w 3699"/>
                  <a:gd name="T31" fmla="*/ 25 h 266"/>
                  <a:gd name="T32" fmla="*/ 62 w 3699"/>
                  <a:gd name="T33" fmla="*/ 11 h 266"/>
                  <a:gd name="T34" fmla="*/ 84 w 3699"/>
                  <a:gd name="T35" fmla="*/ 3 h 266"/>
                  <a:gd name="T36" fmla="*/ 110 w 3699"/>
                  <a:gd name="T3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99" h="266">
                    <a:moveTo>
                      <a:pt x="110" y="0"/>
                    </a:moveTo>
                    <a:lnTo>
                      <a:pt x="3589" y="0"/>
                    </a:lnTo>
                    <a:lnTo>
                      <a:pt x="3615" y="3"/>
                    </a:lnTo>
                    <a:lnTo>
                      <a:pt x="3637" y="11"/>
                    </a:lnTo>
                    <a:lnTo>
                      <a:pt x="3658" y="25"/>
                    </a:lnTo>
                    <a:lnTo>
                      <a:pt x="3676" y="42"/>
                    </a:lnTo>
                    <a:lnTo>
                      <a:pt x="3688" y="62"/>
                    </a:lnTo>
                    <a:lnTo>
                      <a:pt x="3696" y="84"/>
                    </a:lnTo>
                    <a:lnTo>
                      <a:pt x="3699" y="110"/>
                    </a:lnTo>
                    <a:lnTo>
                      <a:pt x="3699" y="266"/>
                    </a:lnTo>
                    <a:lnTo>
                      <a:pt x="0" y="266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4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20">
                <a:extLst>
                  <a:ext uri="{FF2B5EF4-FFF2-40B4-BE49-F238E27FC236}">
                    <a16:creationId xmlns:a16="http://schemas.microsoft.com/office/drawing/2014/main" id="{9FF51BFD-82E4-4F09-AACF-F7E1EC071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788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2 w 110"/>
                  <a:gd name="T3" fmla="*/ 2 h 109"/>
                  <a:gd name="T4" fmla="*/ 87 w 110"/>
                  <a:gd name="T5" fmla="*/ 10 h 109"/>
                  <a:gd name="T6" fmla="*/ 98 w 110"/>
                  <a:gd name="T7" fmla="*/ 22 h 109"/>
                  <a:gd name="T8" fmla="*/ 106 w 110"/>
                  <a:gd name="T9" fmla="*/ 37 h 109"/>
                  <a:gd name="T10" fmla="*/ 110 w 110"/>
                  <a:gd name="T11" fmla="*/ 55 h 109"/>
                  <a:gd name="T12" fmla="*/ 106 w 110"/>
                  <a:gd name="T13" fmla="*/ 72 h 109"/>
                  <a:gd name="T14" fmla="*/ 98 w 110"/>
                  <a:gd name="T15" fmla="*/ 86 h 109"/>
                  <a:gd name="T16" fmla="*/ 87 w 110"/>
                  <a:gd name="T17" fmla="*/ 99 h 109"/>
                  <a:gd name="T18" fmla="*/ 72 w 110"/>
                  <a:gd name="T19" fmla="*/ 107 h 109"/>
                  <a:gd name="T20" fmla="*/ 55 w 110"/>
                  <a:gd name="T21" fmla="*/ 109 h 109"/>
                  <a:gd name="T22" fmla="*/ 37 w 110"/>
                  <a:gd name="T23" fmla="*/ 107 h 109"/>
                  <a:gd name="T24" fmla="*/ 22 w 110"/>
                  <a:gd name="T25" fmla="*/ 99 h 109"/>
                  <a:gd name="T26" fmla="*/ 10 w 110"/>
                  <a:gd name="T27" fmla="*/ 86 h 109"/>
                  <a:gd name="T28" fmla="*/ 2 w 110"/>
                  <a:gd name="T29" fmla="*/ 72 h 109"/>
                  <a:gd name="T30" fmla="*/ 0 w 110"/>
                  <a:gd name="T31" fmla="*/ 55 h 109"/>
                  <a:gd name="T32" fmla="*/ 2 w 110"/>
                  <a:gd name="T33" fmla="*/ 37 h 109"/>
                  <a:gd name="T34" fmla="*/ 10 w 110"/>
                  <a:gd name="T35" fmla="*/ 22 h 109"/>
                  <a:gd name="T36" fmla="*/ 22 w 110"/>
                  <a:gd name="T37" fmla="*/ 10 h 109"/>
                  <a:gd name="T38" fmla="*/ 37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2" y="2"/>
                    </a:lnTo>
                    <a:lnTo>
                      <a:pt x="87" y="10"/>
                    </a:lnTo>
                    <a:lnTo>
                      <a:pt x="98" y="22"/>
                    </a:lnTo>
                    <a:lnTo>
                      <a:pt x="106" y="37"/>
                    </a:lnTo>
                    <a:lnTo>
                      <a:pt x="110" y="55"/>
                    </a:lnTo>
                    <a:lnTo>
                      <a:pt x="106" y="72"/>
                    </a:lnTo>
                    <a:lnTo>
                      <a:pt x="98" y="86"/>
                    </a:lnTo>
                    <a:lnTo>
                      <a:pt x="87" y="99"/>
                    </a:lnTo>
                    <a:lnTo>
                      <a:pt x="72" y="107"/>
                    </a:lnTo>
                    <a:lnTo>
                      <a:pt x="55" y="109"/>
                    </a:lnTo>
                    <a:lnTo>
                      <a:pt x="37" y="107"/>
                    </a:lnTo>
                    <a:lnTo>
                      <a:pt x="22" y="99"/>
                    </a:lnTo>
                    <a:lnTo>
                      <a:pt x="10" y="86"/>
                    </a:lnTo>
                    <a:lnTo>
                      <a:pt x="2" y="72"/>
                    </a:lnTo>
                    <a:lnTo>
                      <a:pt x="0" y="55"/>
                    </a:lnTo>
                    <a:lnTo>
                      <a:pt x="2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21">
                <a:extLst>
                  <a:ext uri="{FF2B5EF4-FFF2-40B4-BE49-F238E27FC236}">
                    <a16:creationId xmlns:a16="http://schemas.microsoft.com/office/drawing/2014/main" id="{7547FFB6-6226-4F17-8166-5C567E0B3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725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3 w 110"/>
                  <a:gd name="T3" fmla="*/ 2 h 109"/>
                  <a:gd name="T4" fmla="*/ 88 w 110"/>
                  <a:gd name="T5" fmla="*/ 10 h 109"/>
                  <a:gd name="T6" fmla="*/ 100 w 110"/>
                  <a:gd name="T7" fmla="*/ 22 h 109"/>
                  <a:gd name="T8" fmla="*/ 108 w 110"/>
                  <a:gd name="T9" fmla="*/ 37 h 109"/>
                  <a:gd name="T10" fmla="*/ 110 w 110"/>
                  <a:gd name="T11" fmla="*/ 55 h 109"/>
                  <a:gd name="T12" fmla="*/ 108 w 110"/>
                  <a:gd name="T13" fmla="*/ 72 h 109"/>
                  <a:gd name="T14" fmla="*/ 100 w 110"/>
                  <a:gd name="T15" fmla="*/ 86 h 109"/>
                  <a:gd name="T16" fmla="*/ 88 w 110"/>
                  <a:gd name="T17" fmla="*/ 99 h 109"/>
                  <a:gd name="T18" fmla="*/ 73 w 110"/>
                  <a:gd name="T19" fmla="*/ 107 h 109"/>
                  <a:gd name="T20" fmla="*/ 55 w 110"/>
                  <a:gd name="T21" fmla="*/ 109 h 109"/>
                  <a:gd name="T22" fmla="*/ 38 w 110"/>
                  <a:gd name="T23" fmla="*/ 107 h 109"/>
                  <a:gd name="T24" fmla="*/ 23 w 110"/>
                  <a:gd name="T25" fmla="*/ 99 h 109"/>
                  <a:gd name="T26" fmla="*/ 11 w 110"/>
                  <a:gd name="T27" fmla="*/ 86 h 109"/>
                  <a:gd name="T28" fmla="*/ 4 w 110"/>
                  <a:gd name="T29" fmla="*/ 72 h 109"/>
                  <a:gd name="T30" fmla="*/ 0 w 110"/>
                  <a:gd name="T31" fmla="*/ 55 h 109"/>
                  <a:gd name="T32" fmla="*/ 4 w 110"/>
                  <a:gd name="T33" fmla="*/ 37 h 109"/>
                  <a:gd name="T34" fmla="*/ 11 w 110"/>
                  <a:gd name="T35" fmla="*/ 22 h 109"/>
                  <a:gd name="T36" fmla="*/ 23 w 110"/>
                  <a:gd name="T37" fmla="*/ 10 h 109"/>
                  <a:gd name="T38" fmla="*/ 38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3" y="2"/>
                    </a:lnTo>
                    <a:lnTo>
                      <a:pt x="88" y="10"/>
                    </a:lnTo>
                    <a:lnTo>
                      <a:pt x="100" y="22"/>
                    </a:lnTo>
                    <a:lnTo>
                      <a:pt x="108" y="37"/>
                    </a:lnTo>
                    <a:lnTo>
                      <a:pt x="110" y="55"/>
                    </a:lnTo>
                    <a:lnTo>
                      <a:pt x="108" y="72"/>
                    </a:lnTo>
                    <a:lnTo>
                      <a:pt x="100" y="86"/>
                    </a:lnTo>
                    <a:lnTo>
                      <a:pt x="88" y="99"/>
                    </a:lnTo>
                    <a:lnTo>
                      <a:pt x="73" y="107"/>
                    </a:lnTo>
                    <a:lnTo>
                      <a:pt x="55" y="109"/>
                    </a:lnTo>
                    <a:lnTo>
                      <a:pt x="38" y="107"/>
                    </a:lnTo>
                    <a:lnTo>
                      <a:pt x="23" y="99"/>
                    </a:lnTo>
                    <a:lnTo>
                      <a:pt x="11" y="86"/>
                    </a:lnTo>
                    <a:lnTo>
                      <a:pt x="4" y="72"/>
                    </a:lnTo>
                    <a:lnTo>
                      <a:pt x="0" y="55"/>
                    </a:lnTo>
                    <a:lnTo>
                      <a:pt x="4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8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22">
                <a:extLst>
                  <a:ext uri="{FF2B5EF4-FFF2-40B4-BE49-F238E27FC236}">
                    <a16:creationId xmlns:a16="http://schemas.microsoft.com/office/drawing/2014/main" id="{9CACD8FA-7CE0-4F6F-9FE2-FD477E61E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3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2 w 110"/>
                  <a:gd name="T3" fmla="*/ 2 h 109"/>
                  <a:gd name="T4" fmla="*/ 88 w 110"/>
                  <a:gd name="T5" fmla="*/ 10 h 109"/>
                  <a:gd name="T6" fmla="*/ 99 w 110"/>
                  <a:gd name="T7" fmla="*/ 22 h 109"/>
                  <a:gd name="T8" fmla="*/ 107 w 110"/>
                  <a:gd name="T9" fmla="*/ 37 h 109"/>
                  <a:gd name="T10" fmla="*/ 110 w 110"/>
                  <a:gd name="T11" fmla="*/ 55 h 109"/>
                  <a:gd name="T12" fmla="*/ 107 w 110"/>
                  <a:gd name="T13" fmla="*/ 72 h 109"/>
                  <a:gd name="T14" fmla="*/ 99 w 110"/>
                  <a:gd name="T15" fmla="*/ 86 h 109"/>
                  <a:gd name="T16" fmla="*/ 88 w 110"/>
                  <a:gd name="T17" fmla="*/ 99 h 109"/>
                  <a:gd name="T18" fmla="*/ 72 w 110"/>
                  <a:gd name="T19" fmla="*/ 107 h 109"/>
                  <a:gd name="T20" fmla="*/ 55 w 110"/>
                  <a:gd name="T21" fmla="*/ 109 h 109"/>
                  <a:gd name="T22" fmla="*/ 37 w 110"/>
                  <a:gd name="T23" fmla="*/ 107 h 109"/>
                  <a:gd name="T24" fmla="*/ 22 w 110"/>
                  <a:gd name="T25" fmla="*/ 99 h 109"/>
                  <a:gd name="T26" fmla="*/ 10 w 110"/>
                  <a:gd name="T27" fmla="*/ 86 h 109"/>
                  <a:gd name="T28" fmla="*/ 2 w 110"/>
                  <a:gd name="T29" fmla="*/ 72 h 109"/>
                  <a:gd name="T30" fmla="*/ 0 w 110"/>
                  <a:gd name="T31" fmla="*/ 55 h 109"/>
                  <a:gd name="T32" fmla="*/ 2 w 110"/>
                  <a:gd name="T33" fmla="*/ 37 h 109"/>
                  <a:gd name="T34" fmla="*/ 10 w 110"/>
                  <a:gd name="T35" fmla="*/ 22 h 109"/>
                  <a:gd name="T36" fmla="*/ 22 w 110"/>
                  <a:gd name="T37" fmla="*/ 10 h 109"/>
                  <a:gd name="T38" fmla="*/ 37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2" y="2"/>
                    </a:lnTo>
                    <a:lnTo>
                      <a:pt x="88" y="10"/>
                    </a:lnTo>
                    <a:lnTo>
                      <a:pt x="99" y="22"/>
                    </a:lnTo>
                    <a:lnTo>
                      <a:pt x="107" y="37"/>
                    </a:lnTo>
                    <a:lnTo>
                      <a:pt x="110" y="55"/>
                    </a:lnTo>
                    <a:lnTo>
                      <a:pt x="107" y="72"/>
                    </a:lnTo>
                    <a:lnTo>
                      <a:pt x="99" y="86"/>
                    </a:lnTo>
                    <a:lnTo>
                      <a:pt x="88" y="99"/>
                    </a:lnTo>
                    <a:lnTo>
                      <a:pt x="72" y="107"/>
                    </a:lnTo>
                    <a:lnTo>
                      <a:pt x="55" y="109"/>
                    </a:lnTo>
                    <a:lnTo>
                      <a:pt x="37" y="107"/>
                    </a:lnTo>
                    <a:lnTo>
                      <a:pt x="22" y="99"/>
                    </a:lnTo>
                    <a:lnTo>
                      <a:pt x="10" y="86"/>
                    </a:lnTo>
                    <a:lnTo>
                      <a:pt x="2" y="72"/>
                    </a:lnTo>
                    <a:lnTo>
                      <a:pt x="0" y="55"/>
                    </a:lnTo>
                    <a:lnTo>
                      <a:pt x="2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4F39F53-6E19-493E-BD1B-3C7E9FBD5230}"/>
                </a:ext>
              </a:extLst>
            </p:cNvPr>
            <p:cNvGrpSpPr/>
            <p:nvPr/>
          </p:nvGrpSpPr>
          <p:grpSpPr>
            <a:xfrm>
              <a:off x="8389572" y="3502619"/>
              <a:ext cx="2206625" cy="1646202"/>
              <a:chOff x="2287587" y="1937871"/>
              <a:chExt cx="2206625" cy="1646202"/>
            </a:xfrm>
          </p:grpSpPr>
          <p:sp>
            <p:nvSpPr>
              <p:cNvPr id="87" name="Rounded Rectangle 597">
                <a:extLst>
                  <a:ext uri="{FF2B5EF4-FFF2-40B4-BE49-F238E27FC236}">
                    <a16:creationId xmlns:a16="http://schemas.microsoft.com/office/drawing/2014/main" id="{31532D78-0F5A-4318-892A-12FEA3DEA80A}"/>
                  </a:ext>
                </a:extLst>
              </p:cNvPr>
              <p:cNvSpPr/>
              <p:nvPr/>
            </p:nvSpPr>
            <p:spPr>
              <a:xfrm>
                <a:off x="2287587" y="1937871"/>
                <a:ext cx="79099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8" name="Rounded Rectangle 598">
                <a:extLst>
                  <a:ext uri="{FF2B5EF4-FFF2-40B4-BE49-F238E27FC236}">
                    <a16:creationId xmlns:a16="http://schemas.microsoft.com/office/drawing/2014/main" id="{19748451-0F28-4AD8-B16F-2082CA5A9265}"/>
                  </a:ext>
                </a:extLst>
              </p:cNvPr>
              <p:cNvSpPr/>
              <p:nvPr/>
            </p:nvSpPr>
            <p:spPr>
              <a:xfrm>
                <a:off x="2287587" y="3509407"/>
                <a:ext cx="606425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9" name="Rounded Rectangle 599">
                <a:extLst>
                  <a:ext uri="{FF2B5EF4-FFF2-40B4-BE49-F238E27FC236}">
                    <a16:creationId xmlns:a16="http://schemas.microsoft.com/office/drawing/2014/main" id="{74F89334-0408-4F3E-A179-5770E23E3DED}"/>
                  </a:ext>
                </a:extLst>
              </p:cNvPr>
              <p:cNvSpPr/>
              <p:nvPr/>
            </p:nvSpPr>
            <p:spPr>
              <a:xfrm>
                <a:off x="2380456" y="3366545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DB22075-9C17-4C3E-A6B6-DB8D583635F7}"/>
                  </a:ext>
                </a:extLst>
              </p:cNvPr>
              <p:cNvGrpSpPr/>
              <p:nvPr/>
            </p:nvGrpSpPr>
            <p:grpSpPr>
              <a:xfrm>
                <a:off x="2380456" y="2080738"/>
                <a:ext cx="1516062" cy="74666"/>
                <a:chOff x="2380456" y="2572537"/>
                <a:chExt cx="1516062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3" name="Rounded Rectangle 613">
                  <a:extLst>
                    <a:ext uri="{FF2B5EF4-FFF2-40B4-BE49-F238E27FC236}">
                      <a16:creationId xmlns:a16="http://schemas.microsoft.com/office/drawing/2014/main" id="{D4EB4240-DEB8-4ACA-BB37-C143AED82D4A}"/>
                    </a:ext>
                  </a:extLst>
                </p:cNvPr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" name="Rounded Rectangle 614">
                  <a:extLst>
                    <a:ext uri="{FF2B5EF4-FFF2-40B4-BE49-F238E27FC236}">
                      <a16:creationId xmlns:a16="http://schemas.microsoft.com/office/drawing/2014/main" id="{F11648F1-66DB-4A34-890D-5114CD730E78}"/>
                    </a:ext>
                  </a:extLst>
                </p:cNvPr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91" name="Rounded Rectangle 601">
                <a:extLst>
                  <a:ext uri="{FF2B5EF4-FFF2-40B4-BE49-F238E27FC236}">
                    <a16:creationId xmlns:a16="http://schemas.microsoft.com/office/drawing/2014/main" id="{40F2C82C-3A0B-4A3E-A332-CA1E7DD3B638}"/>
                  </a:ext>
                </a:extLst>
              </p:cNvPr>
              <p:cNvSpPr/>
              <p:nvPr/>
            </p:nvSpPr>
            <p:spPr>
              <a:xfrm>
                <a:off x="2496428" y="2223606"/>
                <a:ext cx="1921583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Rounded Rectangle 602">
                <a:extLst>
                  <a:ext uri="{FF2B5EF4-FFF2-40B4-BE49-F238E27FC236}">
                    <a16:creationId xmlns:a16="http://schemas.microsoft.com/office/drawing/2014/main" id="{253E73EF-A3C1-4398-9BA0-7589D7CCDC49}"/>
                  </a:ext>
                </a:extLst>
              </p:cNvPr>
              <p:cNvSpPr/>
              <p:nvPr/>
            </p:nvSpPr>
            <p:spPr>
              <a:xfrm>
                <a:off x="2497137" y="3223678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F0D68CB-ED4E-45CE-8C0D-2F1E41FE40A5}"/>
                  </a:ext>
                </a:extLst>
              </p:cNvPr>
              <p:cNvGrpSpPr/>
              <p:nvPr/>
            </p:nvGrpSpPr>
            <p:grpSpPr>
              <a:xfrm>
                <a:off x="2496429" y="2366473"/>
                <a:ext cx="1997783" cy="74666"/>
                <a:chOff x="2496429" y="2811430"/>
                <a:chExt cx="1997783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1" name="Rounded Rectangle 611">
                  <a:extLst>
                    <a:ext uri="{FF2B5EF4-FFF2-40B4-BE49-F238E27FC236}">
                      <a16:creationId xmlns:a16="http://schemas.microsoft.com/office/drawing/2014/main" id="{8A6216F3-0203-4559-B56F-39502EAF9A02}"/>
                    </a:ext>
                  </a:extLst>
                </p:cNvPr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2" name="Rounded Rectangle 612">
                  <a:extLst>
                    <a:ext uri="{FF2B5EF4-FFF2-40B4-BE49-F238E27FC236}">
                      <a16:creationId xmlns:a16="http://schemas.microsoft.com/office/drawing/2014/main" id="{8CD555CF-8589-4F36-9E49-7F52ABC4F374}"/>
                    </a:ext>
                  </a:extLst>
                </p:cNvPr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94" name="Rounded Rectangle 604">
                <a:extLst>
                  <a:ext uri="{FF2B5EF4-FFF2-40B4-BE49-F238E27FC236}">
                    <a16:creationId xmlns:a16="http://schemas.microsoft.com/office/drawing/2014/main" id="{4B01A544-27B7-4FB4-B2A9-11BEA2EF17B1}"/>
                  </a:ext>
                </a:extLst>
              </p:cNvPr>
              <p:cNvSpPr/>
              <p:nvPr/>
            </p:nvSpPr>
            <p:spPr>
              <a:xfrm>
                <a:off x="2496428" y="2509341"/>
                <a:ext cx="1448231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Rounded Rectangle 605">
                <a:extLst>
                  <a:ext uri="{FF2B5EF4-FFF2-40B4-BE49-F238E27FC236}">
                    <a16:creationId xmlns:a16="http://schemas.microsoft.com/office/drawing/2014/main" id="{054C986F-C6C8-4EAD-A15C-4835AE3A3B5F}"/>
                  </a:ext>
                </a:extLst>
              </p:cNvPr>
              <p:cNvSpPr/>
              <p:nvPr/>
            </p:nvSpPr>
            <p:spPr>
              <a:xfrm>
                <a:off x="2670261" y="2652208"/>
                <a:ext cx="83335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6" name="Rounded Rectangle 606">
                <a:extLst>
                  <a:ext uri="{FF2B5EF4-FFF2-40B4-BE49-F238E27FC236}">
                    <a16:creationId xmlns:a16="http://schemas.microsoft.com/office/drawing/2014/main" id="{E0C6776A-99D1-4348-97AD-37A3D8E3A7B5}"/>
                  </a:ext>
                </a:extLst>
              </p:cNvPr>
              <p:cNvSpPr/>
              <p:nvPr/>
            </p:nvSpPr>
            <p:spPr>
              <a:xfrm>
                <a:off x="2670261" y="3080810"/>
                <a:ext cx="1069094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7" name="Rounded Rectangle 607">
                <a:extLst>
                  <a:ext uri="{FF2B5EF4-FFF2-40B4-BE49-F238E27FC236}">
                    <a16:creationId xmlns:a16="http://schemas.microsoft.com/office/drawing/2014/main" id="{D5DEDC8D-C945-4CA2-921E-B5442A1965D9}"/>
                  </a:ext>
                </a:extLst>
              </p:cNvPr>
              <p:cNvSpPr/>
              <p:nvPr/>
            </p:nvSpPr>
            <p:spPr>
              <a:xfrm>
                <a:off x="2670260" y="2937943"/>
                <a:ext cx="1226257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766A0B3B-1E6B-461F-911F-ABD692566143}"/>
                  </a:ext>
                </a:extLst>
              </p:cNvPr>
              <p:cNvGrpSpPr/>
              <p:nvPr/>
            </p:nvGrpSpPr>
            <p:grpSpPr>
              <a:xfrm>
                <a:off x="2670261" y="2795076"/>
                <a:ext cx="1595351" cy="74666"/>
                <a:chOff x="2670261" y="3182904"/>
                <a:chExt cx="1595351" cy="635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99" name="Rounded Rectangle 609">
                  <a:extLst>
                    <a:ext uri="{FF2B5EF4-FFF2-40B4-BE49-F238E27FC236}">
                      <a16:creationId xmlns:a16="http://schemas.microsoft.com/office/drawing/2014/main" id="{40B90621-61CD-479C-8306-3E15A68ACFA5}"/>
                    </a:ext>
                  </a:extLst>
                </p:cNvPr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0" name="Rounded Rectangle 610">
                  <a:extLst>
                    <a:ext uri="{FF2B5EF4-FFF2-40B4-BE49-F238E27FC236}">
                      <a16:creationId xmlns:a16="http://schemas.microsoft.com/office/drawing/2014/main" id="{F81CCB88-5991-4CF0-8064-547DFBBC3F99}"/>
                    </a:ext>
                  </a:extLst>
                </p:cNvPr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671D3BA-409B-4D72-A74B-304D6AEA90BF}"/>
              </a:ext>
            </a:extLst>
          </p:cNvPr>
          <p:cNvGrpSpPr/>
          <p:nvPr/>
        </p:nvGrpSpPr>
        <p:grpSpPr>
          <a:xfrm>
            <a:off x="8696877" y="1550683"/>
            <a:ext cx="1592658" cy="1734594"/>
            <a:chOff x="8685213" y="1268413"/>
            <a:chExt cx="1997076" cy="20748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011687A1-AF8F-48F3-9749-D54C91810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5213" y="1268413"/>
              <a:ext cx="1498600" cy="1555750"/>
            </a:xfrm>
            <a:custGeom>
              <a:avLst/>
              <a:gdLst>
                <a:gd name="T0" fmla="*/ 1270 w 2832"/>
                <a:gd name="T1" fmla="*/ 750 h 2941"/>
                <a:gd name="T2" fmla="*/ 1074 w 2832"/>
                <a:gd name="T3" fmla="*/ 821 h 2941"/>
                <a:gd name="T4" fmla="*/ 911 w 2832"/>
                <a:gd name="T5" fmla="*/ 946 h 2941"/>
                <a:gd name="T6" fmla="*/ 791 w 2832"/>
                <a:gd name="T7" fmla="*/ 1115 h 2941"/>
                <a:gd name="T8" fmla="*/ 721 w 2832"/>
                <a:gd name="T9" fmla="*/ 1319 h 2941"/>
                <a:gd name="T10" fmla="*/ 711 w 2832"/>
                <a:gd name="T11" fmla="*/ 1547 h 2941"/>
                <a:gd name="T12" fmla="*/ 762 w 2832"/>
                <a:gd name="T13" fmla="*/ 1761 h 2941"/>
                <a:gd name="T14" fmla="*/ 866 w 2832"/>
                <a:gd name="T15" fmla="*/ 1943 h 2941"/>
                <a:gd name="T16" fmla="*/ 1015 w 2832"/>
                <a:gd name="T17" fmla="*/ 2082 h 2941"/>
                <a:gd name="T18" fmla="*/ 1201 w 2832"/>
                <a:gd name="T19" fmla="*/ 2173 h 2941"/>
                <a:gd name="T20" fmla="*/ 1416 w 2832"/>
                <a:gd name="T21" fmla="*/ 2205 h 2941"/>
                <a:gd name="T22" fmla="*/ 1630 w 2832"/>
                <a:gd name="T23" fmla="*/ 2173 h 2941"/>
                <a:gd name="T24" fmla="*/ 1816 w 2832"/>
                <a:gd name="T25" fmla="*/ 2082 h 2941"/>
                <a:gd name="T26" fmla="*/ 1965 w 2832"/>
                <a:gd name="T27" fmla="*/ 1943 h 2941"/>
                <a:gd name="T28" fmla="*/ 2068 w 2832"/>
                <a:gd name="T29" fmla="*/ 1761 h 2941"/>
                <a:gd name="T30" fmla="*/ 2120 w 2832"/>
                <a:gd name="T31" fmla="*/ 1547 h 2941"/>
                <a:gd name="T32" fmla="*/ 2110 w 2832"/>
                <a:gd name="T33" fmla="*/ 1319 h 2941"/>
                <a:gd name="T34" fmla="*/ 2040 w 2832"/>
                <a:gd name="T35" fmla="*/ 1115 h 2941"/>
                <a:gd name="T36" fmla="*/ 1920 w 2832"/>
                <a:gd name="T37" fmla="*/ 946 h 2941"/>
                <a:gd name="T38" fmla="*/ 1758 w 2832"/>
                <a:gd name="T39" fmla="*/ 821 h 2941"/>
                <a:gd name="T40" fmla="*/ 1562 w 2832"/>
                <a:gd name="T41" fmla="*/ 750 h 2941"/>
                <a:gd name="T42" fmla="*/ 1180 w 2832"/>
                <a:gd name="T43" fmla="*/ 0 h 2941"/>
                <a:gd name="T44" fmla="*/ 1813 w 2832"/>
                <a:gd name="T45" fmla="*/ 313 h 2941"/>
                <a:gd name="T46" fmla="*/ 1982 w 2832"/>
                <a:gd name="T47" fmla="*/ 392 h 2941"/>
                <a:gd name="T48" fmla="*/ 2454 w 2832"/>
                <a:gd name="T49" fmla="*/ 882 h 2941"/>
                <a:gd name="T50" fmla="*/ 2510 w 2832"/>
                <a:gd name="T51" fmla="*/ 1004 h 2941"/>
                <a:gd name="T52" fmla="*/ 2549 w 2832"/>
                <a:gd name="T53" fmla="*/ 1128 h 2941"/>
                <a:gd name="T54" fmla="*/ 2549 w 2832"/>
                <a:gd name="T55" fmla="*/ 1814 h 2941"/>
                <a:gd name="T56" fmla="*/ 2485 w 2832"/>
                <a:gd name="T57" fmla="*/ 2002 h 2941"/>
                <a:gd name="T58" fmla="*/ 2265 w 2832"/>
                <a:gd name="T59" fmla="*/ 2696 h 2941"/>
                <a:gd name="T60" fmla="*/ 1904 w 2832"/>
                <a:gd name="T61" fmla="*/ 2590 h 2941"/>
                <a:gd name="T62" fmla="*/ 1783 w 2832"/>
                <a:gd name="T63" fmla="*/ 2634 h 2941"/>
                <a:gd name="T64" fmla="*/ 1180 w 2832"/>
                <a:gd name="T65" fmla="*/ 2941 h 2941"/>
                <a:gd name="T66" fmla="*/ 982 w 2832"/>
                <a:gd name="T67" fmla="*/ 2582 h 2941"/>
                <a:gd name="T68" fmla="*/ 589 w 2832"/>
                <a:gd name="T69" fmla="*/ 2670 h 2941"/>
                <a:gd name="T70" fmla="*/ 355 w 2832"/>
                <a:gd name="T71" fmla="*/ 2019 h 2941"/>
                <a:gd name="T72" fmla="*/ 308 w 2832"/>
                <a:gd name="T73" fmla="*/ 1893 h 2941"/>
                <a:gd name="T74" fmla="*/ 0 w 2832"/>
                <a:gd name="T75" fmla="*/ 1716 h 2941"/>
                <a:gd name="T76" fmla="*/ 324 w 2832"/>
                <a:gd name="T77" fmla="*/ 1082 h 2941"/>
                <a:gd name="T78" fmla="*/ 400 w 2832"/>
                <a:gd name="T79" fmla="*/ 907 h 2941"/>
                <a:gd name="T80" fmla="*/ 848 w 2832"/>
                <a:gd name="T81" fmla="*/ 392 h 2941"/>
                <a:gd name="T82" fmla="*/ 967 w 2832"/>
                <a:gd name="T83" fmla="*/ 334 h 2941"/>
                <a:gd name="T84" fmla="*/ 1085 w 2832"/>
                <a:gd name="T85" fmla="*/ 295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32" h="2941">
                  <a:moveTo>
                    <a:pt x="1416" y="734"/>
                  </a:moveTo>
                  <a:lnTo>
                    <a:pt x="1341" y="738"/>
                  </a:lnTo>
                  <a:lnTo>
                    <a:pt x="1270" y="750"/>
                  </a:lnTo>
                  <a:lnTo>
                    <a:pt x="1201" y="766"/>
                  </a:lnTo>
                  <a:lnTo>
                    <a:pt x="1136" y="791"/>
                  </a:lnTo>
                  <a:lnTo>
                    <a:pt x="1074" y="821"/>
                  </a:lnTo>
                  <a:lnTo>
                    <a:pt x="1015" y="857"/>
                  </a:lnTo>
                  <a:lnTo>
                    <a:pt x="961" y="899"/>
                  </a:lnTo>
                  <a:lnTo>
                    <a:pt x="911" y="946"/>
                  </a:lnTo>
                  <a:lnTo>
                    <a:pt x="866" y="998"/>
                  </a:lnTo>
                  <a:lnTo>
                    <a:pt x="826" y="1055"/>
                  </a:lnTo>
                  <a:lnTo>
                    <a:pt x="791" y="1115"/>
                  </a:lnTo>
                  <a:lnTo>
                    <a:pt x="762" y="1180"/>
                  </a:lnTo>
                  <a:lnTo>
                    <a:pt x="738" y="1247"/>
                  </a:lnTo>
                  <a:lnTo>
                    <a:pt x="721" y="1319"/>
                  </a:lnTo>
                  <a:lnTo>
                    <a:pt x="711" y="1394"/>
                  </a:lnTo>
                  <a:lnTo>
                    <a:pt x="707" y="1471"/>
                  </a:lnTo>
                  <a:lnTo>
                    <a:pt x="711" y="1547"/>
                  </a:lnTo>
                  <a:lnTo>
                    <a:pt x="721" y="1622"/>
                  </a:lnTo>
                  <a:lnTo>
                    <a:pt x="738" y="1693"/>
                  </a:lnTo>
                  <a:lnTo>
                    <a:pt x="762" y="1761"/>
                  </a:lnTo>
                  <a:lnTo>
                    <a:pt x="791" y="1826"/>
                  </a:lnTo>
                  <a:lnTo>
                    <a:pt x="826" y="1885"/>
                  </a:lnTo>
                  <a:lnTo>
                    <a:pt x="866" y="1943"/>
                  </a:lnTo>
                  <a:lnTo>
                    <a:pt x="911" y="1994"/>
                  </a:lnTo>
                  <a:lnTo>
                    <a:pt x="961" y="2041"/>
                  </a:lnTo>
                  <a:lnTo>
                    <a:pt x="1015" y="2082"/>
                  </a:lnTo>
                  <a:lnTo>
                    <a:pt x="1074" y="2118"/>
                  </a:lnTo>
                  <a:lnTo>
                    <a:pt x="1136" y="2149"/>
                  </a:lnTo>
                  <a:lnTo>
                    <a:pt x="1201" y="2173"/>
                  </a:lnTo>
                  <a:lnTo>
                    <a:pt x="1270" y="2191"/>
                  </a:lnTo>
                  <a:lnTo>
                    <a:pt x="1341" y="2201"/>
                  </a:lnTo>
                  <a:lnTo>
                    <a:pt x="1416" y="2205"/>
                  </a:lnTo>
                  <a:lnTo>
                    <a:pt x="1490" y="2201"/>
                  </a:lnTo>
                  <a:lnTo>
                    <a:pt x="1562" y="2191"/>
                  </a:lnTo>
                  <a:lnTo>
                    <a:pt x="1630" y="2173"/>
                  </a:lnTo>
                  <a:lnTo>
                    <a:pt x="1696" y="2149"/>
                  </a:lnTo>
                  <a:lnTo>
                    <a:pt x="1758" y="2118"/>
                  </a:lnTo>
                  <a:lnTo>
                    <a:pt x="1816" y="2082"/>
                  </a:lnTo>
                  <a:lnTo>
                    <a:pt x="1869" y="2041"/>
                  </a:lnTo>
                  <a:lnTo>
                    <a:pt x="1920" y="1994"/>
                  </a:lnTo>
                  <a:lnTo>
                    <a:pt x="1965" y="1943"/>
                  </a:lnTo>
                  <a:lnTo>
                    <a:pt x="2005" y="1885"/>
                  </a:lnTo>
                  <a:lnTo>
                    <a:pt x="2040" y="1826"/>
                  </a:lnTo>
                  <a:lnTo>
                    <a:pt x="2068" y="1761"/>
                  </a:lnTo>
                  <a:lnTo>
                    <a:pt x="2092" y="1693"/>
                  </a:lnTo>
                  <a:lnTo>
                    <a:pt x="2110" y="1622"/>
                  </a:lnTo>
                  <a:lnTo>
                    <a:pt x="2120" y="1547"/>
                  </a:lnTo>
                  <a:lnTo>
                    <a:pt x="2123" y="1471"/>
                  </a:lnTo>
                  <a:lnTo>
                    <a:pt x="2120" y="1394"/>
                  </a:lnTo>
                  <a:lnTo>
                    <a:pt x="2110" y="1319"/>
                  </a:lnTo>
                  <a:lnTo>
                    <a:pt x="2092" y="1247"/>
                  </a:lnTo>
                  <a:lnTo>
                    <a:pt x="2068" y="1180"/>
                  </a:lnTo>
                  <a:lnTo>
                    <a:pt x="2040" y="1115"/>
                  </a:lnTo>
                  <a:lnTo>
                    <a:pt x="2005" y="1055"/>
                  </a:lnTo>
                  <a:lnTo>
                    <a:pt x="1965" y="998"/>
                  </a:lnTo>
                  <a:lnTo>
                    <a:pt x="1920" y="946"/>
                  </a:lnTo>
                  <a:lnTo>
                    <a:pt x="1869" y="899"/>
                  </a:lnTo>
                  <a:lnTo>
                    <a:pt x="1816" y="857"/>
                  </a:lnTo>
                  <a:lnTo>
                    <a:pt x="1758" y="821"/>
                  </a:lnTo>
                  <a:lnTo>
                    <a:pt x="1696" y="791"/>
                  </a:lnTo>
                  <a:lnTo>
                    <a:pt x="1630" y="766"/>
                  </a:lnTo>
                  <a:lnTo>
                    <a:pt x="1562" y="750"/>
                  </a:lnTo>
                  <a:lnTo>
                    <a:pt x="1490" y="738"/>
                  </a:lnTo>
                  <a:lnTo>
                    <a:pt x="1416" y="734"/>
                  </a:lnTo>
                  <a:close/>
                  <a:moveTo>
                    <a:pt x="1180" y="0"/>
                  </a:moveTo>
                  <a:lnTo>
                    <a:pt x="1652" y="0"/>
                  </a:lnTo>
                  <a:lnTo>
                    <a:pt x="1747" y="295"/>
                  </a:lnTo>
                  <a:lnTo>
                    <a:pt x="1813" y="313"/>
                  </a:lnTo>
                  <a:lnTo>
                    <a:pt x="1872" y="334"/>
                  </a:lnTo>
                  <a:lnTo>
                    <a:pt x="1928" y="360"/>
                  </a:lnTo>
                  <a:lnTo>
                    <a:pt x="1982" y="392"/>
                  </a:lnTo>
                  <a:lnTo>
                    <a:pt x="2242" y="269"/>
                  </a:lnTo>
                  <a:lnTo>
                    <a:pt x="2595" y="588"/>
                  </a:lnTo>
                  <a:lnTo>
                    <a:pt x="2454" y="882"/>
                  </a:lnTo>
                  <a:lnTo>
                    <a:pt x="2475" y="921"/>
                  </a:lnTo>
                  <a:lnTo>
                    <a:pt x="2494" y="963"/>
                  </a:lnTo>
                  <a:lnTo>
                    <a:pt x="2510" y="1004"/>
                  </a:lnTo>
                  <a:lnTo>
                    <a:pt x="2524" y="1047"/>
                  </a:lnTo>
                  <a:lnTo>
                    <a:pt x="2536" y="1089"/>
                  </a:lnTo>
                  <a:lnTo>
                    <a:pt x="2549" y="1128"/>
                  </a:lnTo>
                  <a:lnTo>
                    <a:pt x="2832" y="1225"/>
                  </a:lnTo>
                  <a:lnTo>
                    <a:pt x="2832" y="1716"/>
                  </a:lnTo>
                  <a:lnTo>
                    <a:pt x="2549" y="1814"/>
                  </a:lnTo>
                  <a:lnTo>
                    <a:pt x="2530" y="1883"/>
                  </a:lnTo>
                  <a:lnTo>
                    <a:pt x="2510" y="1945"/>
                  </a:lnTo>
                  <a:lnTo>
                    <a:pt x="2485" y="2002"/>
                  </a:lnTo>
                  <a:lnTo>
                    <a:pt x="2454" y="2058"/>
                  </a:lnTo>
                  <a:lnTo>
                    <a:pt x="2595" y="2352"/>
                  </a:lnTo>
                  <a:lnTo>
                    <a:pt x="2265" y="2696"/>
                  </a:lnTo>
                  <a:lnTo>
                    <a:pt x="1982" y="2548"/>
                  </a:lnTo>
                  <a:lnTo>
                    <a:pt x="1945" y="2571"/>
                  </a:lnTo>
                  <a:lnTo>
                    <a:pt x="1904" y="2590"/>
                  </a:lnTo>
                  <a:lnTo>
                    <a:pt x="1864" y="2607"/>
                  </a:lnTo>
                  <a:lnTo>
                    <a:pt x="1823" y="2621"/>
                  </a:lnTo>
                  <a:lnTo>
                    <a:pt x="1783" y="2634"/>
                  </a:lnTo>
                  <a:lnTo>
                    <a:pt x="1747" y="2647"/>
                  </a:lnTo>
                  <a:lnTo>
                    <a:pt x="1652" y="2941"/>
                  </a:lnTo>
                  <a:lnTo>
                    <a:pt x="1180" y="2941"/>
                  </a:lnTo>
                  <a:lnTo>
                    <a:pt x="1110" y="2622"/>
                  </a:lnTo>
                  <a:lnTo>
                    <a:pt x="1042" y="2603"/>
                  </a:lnTo>
                  <a:lnTo>
                    <a:pt x="982" y="2582"/>
                  </a:lnTo>
                  <a:lnTo>
                    <a:pt x="926" y="2556"/>
                  </a:lnTo>
                  <a:lnTo>
                    <a:pt x="873" y="2523"/>
                  </a:lnTo>
                  <a:lnTo>
                    <a:pt x="589" y="2670"/>
                  </a:lnTo>
                  <a:lnTo>
                    <a:pt x="259" y="2328"/>
                  </a:lnTo>
                  <a:lnTo>
                    <a:pt x="378" y="2058"/>
                  </a:lnTo>
                  <a:lnTo>
                    <a:pt x="355" y="2019"/>
                  </a:lnTo>
                  <a:lnTo>
                    <a:pt x="338" y="1979"/>
                  </a:lnTo>
                  <a:lnTo>
                    <a:pt x="322" y="1936"/>
                  </a:lnTo>
                  <a:lnTo>
                    <a:pt x="308" y="1893"/>
                  </a:lnTo>
                  <a:lnTo>
                    <a:pt x="295" y="1853"/>
                  </a:lnTo>
                  <a:lnTo>
                    <a:pt x="283" y="1814"/>
                  </a:lnTo>
                  <a:lnTo>
                    <a:pt x="0" y="1716"/>
                  </a:lnTo>
                  <a:lnTo>
                    <a:pt x="0" y="1225"/>
                  </a:lnTo>
                  <a:lnTo>
                    <a:pt x="307" y="1152"/>
                  </a:lnTo>
                  <a:lnTo>
                    <a:pt x="324" y="1082"/>
                  </a:lnTo>
                  <a:lnTo>
                    <a:pt x="345" y="1020"/>
                  </a:lnTo>
                  <a:lnTo>
                    <a:pt x="369" y="963"/>
                  </a:lnTo>
                  <a:lnTo>
                    <a:pt x="400" y="907"/>
                  </a:lnTo>
                  <a:lnTo>
                    <a:pt x="259" y="613"/>
                  </a:lnTo>
                  <a:lnTo>
                    <a:pt x="589" y="269"/>
                  </a:lnTo>
                  <a:lnTo>
                    <a:pt x="848" y="392"/>
                  </a:lnTo>
                  <a:lnTo>
                    <a:pt x="886" y="370"/>
                  </a:lnTo>
                  <a:lnTo>
                    <a:pt x="926" y="351"/>
                  </a:lnTo>
                  <a:lnTo>
                    <a:pt x="967" y="334"/>
                  </a:lnTo>
                  <a:lnTo>
                    <a:pt x="1009" y="319"/>
                  </a:lnTo>
                  <a:lnTo>
                    <a:pt x="1049" y="306"/>
                  </a:lnTo>
                  <a:lnTo>
                    <a:pt x="1085" y="295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408DEBA1-2646-41C9-B763-3200CA9D0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188" y="1852613"/>
              <a:ext cx="374650" cy="387350"/>
            </a:xfrm>
            <a:custGeom>
              <a:avLst/>
              <a:gdLst>
                <a:gd name="T0" fmla="*/ 354 w 707"/>
                <a:gd name="T1" fmla="*/ 0 h 734"/>
                <a:gd name="T2" fmla="*/ 406 w 707"/>
                <a:gd name="T3" fmla="*/ 4 h 734"/>
                <a:gd name="T4" fmla="*/ 456 w 707"/>
                <a:gd name="T5" fmla="*/ 16 h 734"/>
                <a:gd name="T6" fmla="*/ 502 w 707"/>
                <a:gd name="T7" fmla="*/ 34 h 734"/>
                <a:gd name="T8" fmla="*/ 546 w 707"/>
                <a:gd name="T9" fmla="*/ 60 h 734"/>
                <a:gd name="T10" fmla="*/ 586 w 707"/>
                <a:gd name="T11" fmla="*/ 90 h 734"/>
                <a:gd name="T12" fmla="*/ 621 w 707"/>
                <a:gd name="T13" fmla="*/ 126 h 734"/>
                <a:gd name="T14" fmla="*/ 650 w 707"/>
                <a:gd name="T15" fmla="*/ 168 h 734"/>
                <a:gd name="T16" fmla="*/ 675 w 707"/>
                <a:gd name="T17" fmla="*/ 212 h 734"/>
                <a:gd name="T18" fmla="*/ 692 w 707"/>
                <a:gd name="T19" fmla="*/ 261 h 734"/>
                <a:gd name="T20" fmla="*/ 704 w 707"/>
                <a:gd name="T21" fmla="*/ 313 h 734"/>
                <a:gd name="T22" fmla="*/ 707 w 707"/>
                <a:gd name="T23" fmla="*/ 368 h 734"/>
                <a:gd name="T24" fmla="*/ 704 w 707"/>
                <a:gd name="T25" fmla="*/ 421 h 734"/>
                <a:gd name="T26" fmla="*/ 692 w 707"/>
                <a:gd name="T27" fmla="*/ 473 h 734"/>
                <a:gd name="T28" fmla="*/ 675 w 707"/>
                <a:gd name="T29" fmla="*/ 522 h 734"/>
                <a:gd name="T30" fmla="*/ 650 w 707"/>
                <a:gd name="T31" fmla="*/ 567 h 734"/>
                <a:gd name="T32" fmla="*/ 621 w 707"/>
                <a:gd name="T33" fmla="*/ 608 h 734"/>
                <a:gd name="T34" fmla="*/ 586 w 707"/>
                <a:gd name="T35" fmla="*/ 645 h 734"/>
                <a:gd name="T36" fmla="*/ 546 w 707"/>
                <a:gd name="T37" fmla="*/ 676 h 734"/>
                <a:gd name="T38" fmla="*/ 502 w 707"/>
                <a:gd name="T39" fmla="*/ 700 h 734"/>
                <a:gd name="T40" fmla="*/ 456 w 707"/>
                <a:gd name="T41" fmla="*/ 719 h 734"/>
                <a:gd name="T42" fmla="*/ 406 w 707"/>
                <a:gd name="T43" fmla="*/ 730 h 734"/>
                <a:gd name="T44" fmla="*/ 354 w 707"/>
                <a:gd name="T45" fmla="*/ 734 h 734"/>
                <a:gd name="T46" fmla="*/ 302 w 707"/>
                <a:gd name="T47" fmla="*/ 730 h 734"/>
                <a:gd name="T48" fmla="*/ 252 w 707"/>
                <a:gd name="T49" fmla="*/ 719 h 734"/>
                <a:gd name="T50" fmla="*/ 204 w 707"/>
                <a:gd name="T51" fmla="*/ 700 h 734"/>
                <a:gd name="T52" fmla="*/ 161 w 707"/>
                <a:gd name="T53" fmla="*/ 676 h 734"/>
                <a:gd name="T54" fmla="*/ 122 w 707"/>
                <a:gd name="T55" fmla="*/ 645 h 734"/>
                <a:gd name="T56" fmla="*/ 87 w 707"/>
                <a:gd name="T57" fmla="*/ 608 h 734"/>
                <a:gd name="T58" fmla="*/ 57 w 707"/>
                <a:gd name="T59" fmla="*/ 567 h 734"/>
                <a:gd name="T60" fmla="*/ 33 w 707"/>
                <a:gd name="T61" fmla="*/ 522 h 734"/>
                <a:gd name="T62" fmla="*/ 15 w 707"/>
                <a:gd name="T63" fmla="*/ 473 h 734"/>
                <a:gd name="T64" fmla="*/ 4 w 707"/>
                <a:gd name="T65" fmla="*/ 421 h 734"/>
                <a:gd name="T66" fmla="*/ 0 w 707"/>
                <a:gd name="T67" fmla="*/ 368 h 734"/>
                <a:gd name="T68" fmla="*/ 4 w 707"/>
                <a:gd name="T69" fmla="*/ 313 h 734"/>
                <a:gd name="T70" fmla="*/ 15 w 707"/>
                <a:gd name="T71" fmla="*/ 261 h 734"/>
                <a:gd name="T72" fmla="*/ 33 w 707"/>
                <a:gd name="T73" fmla="*/ 212 h 734"/>
                <a:gd name="T74" fmla="*/ 57 w 707"/>
                <a:gd name="T75" fmla="*/ 168 h 734"/>
                <a:gd name="T76" fmla="*/ 87 w 707"/>
                <a:gd name="T77" fmla="*/ 126 h 734"/>
                <a:gd name="T78" fmla="*/ 122 w 707"/>
                <a:gd name="T79" fmla="*/ 90 h 734"/>
                <a:gd name="T80" fmla="*/ 161 w 707"/>
                <a:gd name="T81" fmla="*/ 60 h 734"/>
                <a:gd name="T82" fmla="*/ 204 w 707"/>
                <a:gd name="T83" fmla="*/ 34 h 734"/>
                <a:gd name="T84" fmla="*/ 252 w 707"/>
                <a:gd name="T85" fmla="*/ 16 h 734"/>
                <a:gd name="T86" fmla="*/ 302 w 707"/>
                <a:gd name="T87" fmla="*/ 4 h 734"/>
                <a:gd name="T88" fmla="*/ 354 w 707"/>
                <a:gd name="T89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7" h="734">
                  <a:moveTo>
                    <a:pt x="354" y="0"/>
                  </a:moveTo>
                  <a:lnTo>
                    <a:pt x="406" y="4"/>
                  </a:lnTo>
                  <a:lnTo>
                    <a:pt x="456" y="16"/>
                  </a:lnTo>
                  <a:lnTo>
                    <a:pt x="502" y="34"/>
                  </a:lnTo>
                  <a:lnTo>
                    <a:pt x="546" y="60"/>
                  </a:lnTo>
                  <a:lnTo>
                    <a:pt x="586" y="90"/>
                  </a:lnTo>
                  <a:lnTo>
                    <a:pt x="621" y="126"/>
                  </a:lnTo>
                  <a:lnTo>
                    <a:pt x="650" y="168"/>
                  </a:lnTo>
                  <a:lnTo>
                    <a:pt x="675" y="212"/>
                  </a:lnTo>
                  <a:lnTo>
                    <a:pt x="692" y="261"/>
                  </a:lnTo>
                  <a:lnTo>
                    <a:pt x="704" y="313"/>
                  </a:lnTo>
                  <a:lnTo>
                    <a:pt x="707" y="368"/>
                  </a:lnTo>
                  <a:lnTo>
                    <a:pt x="704" y="421"/>
                  </a:lnTo>
                  <a:lnTo>
                    <a:pt x="692" y="473"/>
                  </a:lnTo>
                  <a:lnTo>
                    <a:pt x="675" y="522"/>
                  </a:lnTo>
                  <a:lnTo>
                    <a:pt x="650" y="567"/>
                  </a:lnTo>
                  <a:lnTo>
                    <a:pt x="621" y="608"/>
                  </a:lnTo>
                  <a:lnTo>
                    <a:pt x="586" y="645"/>
                  </a:lnTo>
                  <a:lnTo>
                    <a:pt x="546" y="676"/>
                  </a:lnTo>
                  <a:lnTo>
                    <a:pt x="502" y="700"/>
                  </a:lnTo>
                  <a:lnTo>
                    <a:pt x="456" y="719"/>
                  </a:lnTo>
                  <a:lnTo>
                    <a:pt x="406" y="730"/>
                  </a:lnTo>
                  <a:lnTo>
                    <a:pt x="354" y="734"/>
                  </a:lnTo>
                  <a:lnTo>
                    <a:pt x="302" y="730"/>
                  </a:lnTo>
                  <a:lnTo>
                    <a:pt x="252" y="719"/>
                  </a:lnTo>
                  <a:lnTo>
                    <a:pt x="204" y="700"/>
                  </a:lnTo>
                  <a:lnTo>
                    <a:pt x="161" y="676"/>
                  </a:lnTo>
                  <a:lnTo>
                    <a:pt x="122" y="645"/>
                  </a:lnTo>
                  <a:lnTo>
                    <a:pt x="87" y="608"/>
                  </a:lnTo>
                  <a:lnTo>
                    <a:pt x="57" y="567"/>
                  </a:lnTo>
                  <a:lnTo>
                    <a:pt x="33" y="522"/>
                  </a:lnTo>
                  <a:lnTo>
                    <a:pt x="15" y="473"/>
                  </a:lnTo>
                  <a:lnTo>
                    <a:pt x="4" y="421"/>
                  </a:lnTo>
                  <a:lnTo>
                    <a:pt x="0" y="368"/>
                  </a:lnTo>
                  <a:lnTo>
                    <a:pt x="4" y="313"/>
                  </a:lnTo>
                  <a:lnTo>
                    <a:pt x="15" y="261"/>
                  </a:lnTo>
                  <a:lnTo>
                    <a:pt x="33" y="212"/>
                  </a:lnTo>
                  <a:lnTo>
                    <a:pt x="57" y="168"/>
                  </a:lnTo>
                  <a:lnTo>
                    <a:pt x="87" y="126"/>
                  </a:lnTo>
                  <a:lnTo>
                    <a:pt x="122" y="90"/>
                  </a:lnTo>
                  <a:lnTo>
                    <a:pt x="161" y="60"/>
                  </a:lnTo>
                  <a:lnTo>
                    <a:pt x="204" y="34"/>
                  </a:lnTo>
                  <a:lnTo>
                    <a:pt x="252" y="16"/>
                  </a:lnTo>
                  <a:lnTo>
                    <a:pt x="302" y="4"/>
                  </a:lnTo>
                  <a:lnTo>
                    <a:pt x="3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B05CF721-CEEC-4030-8159-A650D4CED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8401" y="1268413"/>
              <a:ext cx="623888" cy="647700"/>
            </a:xfrm>
            <a:custGeom>
              <a:avLst/>
              <a:gdLst>
                <a:gd name="T0" fmla="*/ 550 w 1180"/>
                <a:gd name="T1" fmla="*/ 370 h 1225"/>
                <a:gd name="T2" fmla="*/ 477 w 1180"/>
                <a:gd name="T3" fmla="*/ 392 h 1225"/>
                <a:gd name="T4" fmla="*/ 419 w 1180"/>
                <a:gd name="T5" fmla="*/ 435 h 1225"/>
                <a:gd name="T6" fmla="*/ 378 w 1180"/>
                <a:gd name="T7" fmla="*/ 495 h 1225"/>
                <a:gd name="T8" fmla="*/ 357 w 1180"/>
                <a:gd name="T9" fmla="*/ 570 h 1225"/>
                <a:gd name="T10" fmla="*/ 357 w 1180"/>
                <a:gd name="T11" fmla="*/ 655 h 1225"/>
                <a:gd name="T12" fmla="*/ 378 w 1180"/>
                <a:gd name="T13" fmla="*/ 730 h 1225"/>
                <a:gd name="T14" fmla="*/ 419 w 1180"/>
                <a:gd name="T15" fmla="*/ 790 h 1225"/>
                <a:gd name="T16" fmla="*/ 477 w 1180"/>
                <a:gd name="T17" fmla="*/ 833 h 1225"/>
                <a:gd name="T18" fmla="*/ 550 w 1180"/>
                <a:gd name="T19" fmla="*/ 855 h 1225"/>
                <a:gd name="T20" fmla="*/ 632 w 1180"/>
                <a:gd name="T21" fmla="*/ 855 h 1225"/>
                <a:gd name="T22" fmla="*/ 703 w 1180"/>
                <a:gd name="T23" fmla="*/ 833 h 1225"/>
                <a:gd name="T24" fmla="*/ 762 w 1180"/>
                <a:gd name="T25" fmla="*/ 790 h 1225"/>
                <a:gd name="T26" fmla="*/ 802 w 1180"/>
                <a:gd name="T27" fmla="*/ 730 h 1225"/>
                <a:gd name="T28" fmla="*/ 824 w 1180"/>
                <a:gd name="T29" fmla="*/ 655 h 1225"/>
                <a:gd name="T30" fmla="*/ 824 w 1180"/>
                <a:gd name="T31" fmla="*/ 570 h 1225"/>
                <a:gd name="T32" fmla="*/ 802 w 1180"/>
                <a:gd name="T33" fmla="*/ 495 h 1225"/>
                <a:gd name="T34" fmla="*/ 762 w 1180"/>
                <a:gd name="T35" fmla="*/ 435 h 1225"/>
                <a:gd name="T36" fmla="*/ 703 w 1180"/>
                <a:gd name="T37" fmla="*/ 392 h 1225"/>
                <a:gd name="T38" fmla="*/ 632 w 1180"/>
                <a:gd name="T39" fmla="*/ 370 h 1225"/>
                <a:gd name="T40" fmla="*/ 472 w 1180"/>
                <a:gd name="T41" fmla="*/ 0 h 1225"/>
                <a:gd name="T42" fmla="*/ 708 w 1180"/>
                <a:gd name="T43" fmla="*/ 147 h 1225"/>
                <a:gd name="T44" fmla="*/ 750 w 1180"/>
                <a:gd name="T45" fmla="*/ 154 h 1225"/>
                <a:gd name="T46" fmla="*/ 786 w 1180"/>
                <a:gd name="T47" fmla="*/ 173 h 1225"/>
                <a:gd name="T48" fmla="*/ 827 w 1180"/>
                <a:gd name="T49" fmla="*/ 196 h 1225"/>
                <a:gd name="T50" fmla="*/ 1086 w 1180"/>
                <a:gd name="T51" fmla="*/ 269 h 1225"/>
                <a:gd name="T52" fmla="*/ 1009 w 1180"/>
                <a:gd name="T53" fmla="*/ 390 h 1225"/>
                <a:gd name="T54" fmla="*/ 1035 w 1180"/>
                <a:gd name="T55" fmla="*/ 455 h 1225"/>
                <a:gd name="T56" fmla="*/ 1180 w 1180"/>
                <a:gd name="T57" fmla="*/ 491 h 1225"/>
                <a:gd name="T58" fmla="*/ 1039 w 1180"/>
                <a:gd name="T59" fmla="*/ 734 h 1225"/>
                <a:gd name="T60" fmla="*/ 1031 w 1180"/>
                <a:gd name="T61" fmla="*/ 777 h 1225"/>
                <a:gd name="T62" fmla="*/ 1014 w 1180"/>
                <a:gd name="T63" fmla="*/ 815 h 1225"/>
                <a:gd name="T64" fmla="*/ 991 w 1180"/>
                <a:gd name="T65" fmla="*/ 857 h 1225"/>
                <a:gd name="T66" fmla="*/ 921 w 1180"/>
                <a:gd name="T67" fmla="*/ 1128 h 1225"/>
                <a:gd name="T68" fmla="*/ 805 w 1180"/>
                <a:gd name="T69" fmla="*/ 1047 h 1225"/>
                <a:gd name="T70" fmla="*/ 743 w 1180"/>
                <a:gd name="T71" fmla="*/ 1074 h 1225"/>
                <a:gd name="T72" fmla="*/ 708 w 1180"/>
                <a:gd name="T73" fmla="*/ 1225 h 1225"/>
                <a:gd name="T74" fmla="*/ 472 w 1180"/>
                <a:gd name="T75" fmla="*/ 1078 h 1225"/>
                <a:gd name="T76" fmla="*/ 431 w 1180"/>
                <a:gd name="T77" fmla="*/ 1071 h 1225"/>
                <a:gd name="T78" fmla="*/ 396 w 1180"/>
                <a:gd name="T79" fmla="*/ 1052 h 1225"/>
                <a:gd name="T80" fmla="*/ 354 w 1180"/>
                <a:gd name="T81" fmla="*/ 1029 h 1225"/>
                <a:gd name="T82" fmla="*/ 95 w 1180"/>
                <a:gd name="T83" fmla="*/ 956 h 1225"/>
                <a:gd name="T84" fmla="*/ 172 w 1180"/>
                <a:gd name="T85" fmla="*/ 835 h 1225"/>
                <a:gd name="T86" fmla="*/ 147 w 1180"/>
                <a:gd name="T87" fmla="*/ 772 h 1225"/>
                <a:gd name="T88" fmla="*/ 0 w 1180"/>
                <a:gd name="T89" fmla="*/ 734 h 1225"/>
                <a:gd name="T90" fmla="*/ 143 w 1180"/>
                <a:gd name="T91" fmla="*/ 491 h 1225"/>
                <a:gd name="T92" fmla="*/ 149 w 1180"/>
                <a:gd name="T93" fmla="*/ 448 h 1225"/>
                <a:gd name="T94" fmla="*/ 167 w 1180"/>
                <a:gd name="T95" fmla="*/ 410 h 1225"/>
                <a:gd name="T96" fmla="*/ 189 w 1180"/>
                <a:gd name="T97" fmla="*/ 368 h 1225"/>
                <a:gd name="T98" fmla="*/ 260 w 1180"/>
                <a:gd name="T99" fmla="*/ 99 h 1225"/>
                <a:gd name="T100" fmla="*/ 376 w 1180"/>
                <a:gd name="T101" fmla="*/ 178 h 1225"/>
                <a:gd name="T102" fmla="*/ 437 w 1180"/>
                <a:gd name="T103" fmla="*/ 151 h 1225"/>
                <a:gd name="T104" fmla="*/ 472 w 1180"/>
                <a:gd name="T105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0" h="1225">
                  <a:moveTo>
                    <a:pt x="591" y="368"/>
                  </a:moveTo>
                  <a:lnTo>
                    <a:pt x="550" y="370"/>
                  </a:lnTo>
                  <a:lnTo>
                    <a:pt x="512" y="379"/>
                  </a:lnTo>
                  <a:lnTo>
                    <a:pt x="477" y="392"/>
                  </a:lnTo>
                  <a:lnTo>
                    <a:pt x="446" y="412"/>
                  </a:lnTo>
                  <a:lnTo>
                    <a:pt x="419" y="435"/>
                  </a:lnTo>
                  <a:lnTo>
                    <a:pt x="397" y="462"/>
                  </a:lnTo>
                  <a:lnTo>
                    <a:pt x="378" y="495"/>
                  </a:lnTo>
                  <a:lnTo>
                    <a:pt x="366" y="530"/>
                  </a:lnTo>
                  <a:lnTo>
                    <a:pt x="357" y="570"/>
                  </a:lnTo>
                  <a:lnTo>
                    <a:pt x="354" y="613"/>
                  </a:lnTo>
                  <a:lnTo>
                    <a:pt x="357" y="655"/>
                  </a:lnTo>
                  <a:lnTo>
                    <a:pt x="366" y="695"/>
                  </a:lnTo>
                  <a:lnTo>
                    <a:pt x="378" y="730"/>
                  </a:lnTo>
                  <a:lnTo>
                    <a:pt x="397" y="763"/>
                  </a:lnTo>
                  <a:lnTo>
                    <a:pt x="419" y="790"/>
                  </a:lnTo>
                  <a:lnTo>
                    <a:pt x="446" y="815"/>
                  </a:lnTo>
                  <a:lnTo>
                    <a:pt x="477" y="833"/>
                  </a:lnTo>
                  <a:lnTo>
                    <a:pt x="512" y="847"/>
                  </a:lnTo>
                  <a:lnTo>
                    <a:pt x="550" y="855"/>
                  </a:lnTo>
                  <a:lnTo>
                    <a:pt x="591" y="857"/>
                  </a:lnTo>
                  <a:lnTo>
                    <a:pt x="632" y="855"/>
                  </a:lnTo>
                  <a:lnTo>
                    <a:pt x="670" y="847"/>
                  </a:lnTo>
                  <a:lnTo>
                    <a:pt x="703" y="833"/>
                  </a:lnTo>
                  <a:lnTo>
                    <a:pt x="735" y="815"/>
                  </a:lnTo>
                  <a:lnTo>
                    <a:pt x="762" y="790"/>
                  </a:lnTo>
                  <a:lnTo>
                    <a:pt x="785" y="763"/>
                  </a:lnTo>
                  <a:lnTo>
                    <a:pt x="802" y="730"/>
                  </a:lnTo>
                  <a:lnTo>
                    <a:pt x="816" y="695"/>
                  </a:lnTo>
                  <a:lnTo>
                    <a:pt x="824" y="655"/>
                  </a:lnTo>
                  <a:lnTo>
                    <a:pt x="827" y="613"/>
                  </a:lnTo>
                  <a:lnTo>
                    <a:pt x="824" y="570"/>
                  </a:lnTo>
                  <a:lnTo>
                    <a:pt x="816" y="530"/>
                  </a:lnTo>
                  <a:lnTo>
                    <a:pt x="802" y="495"/>
                  </a:lnTo>
                  <a:lnTo>
                    <a:pt x="785" y="462"/>
                  </a:lnTo>
                  <a:lnTo>
                    <a:pt x="762" y="435"/>
                  </a:lnTo>
                  <a:lnTo>
                    <a:pt x="735" y="412"/>
                  </a:lnTo>
                  <a:lnTo>
                    <a:pt x="703" y="392"/>
                  </a:lnTo>
                  <a:lnTo>
                    <a:pt x="670" y="379"/>
                  </a:lnTo>
                  <a:lnTo>
                    <a:pt x="632" y="370"/>
                  </a:lnTo>
                  <a:lnTo>
                    <a:pt x="591" y="368"/>
                  </a:lnTo>
                  <a:close/>
                  <a:moveTo>
                    <a:pt x="472" y="0"/>
                  </a:moveTo>
                  <a:lnTo>
                    <a:pt x="708" y="0"/>
                  </a:lnTo>
                  <a:lnTo>
                    <a:pt x="708" y="147"/>
                  </a:lnTo>
                  <a:lnTo>
                    <a:pt x="730" y="149"/>
                  </a:lnTo>
                  <a:lnTo>
                    <a:pt x="750" y="154"/>
                  </a:lnTo>
                  <a:lnTo>
                    <a:pt x="767" y="162"/>
                  </a:lnTo>
                  <a:lnTo>
                    <a:pt x="786" y="173"/>
                  </a:lnTo>
                  <a:lnTo>
                    <a:pt x="805" y="184"/>
                  </a:lnTo>
                  <a:lnTo>
                    <a:pt x="827" y="196"/>
                  </a:lnTo>
                  <a:lnTo>
                    <a:pt x="921" y="99"/>
                  </a:lnTo>
                  <a:lnTo>
                    <a:pt x="1086" y="269"/>
                  </a:lnTo>
                  <a:lnTo>
                    <a:pt x="991" y="368"/>
                  </a:lnTo>
                  <a:lnTo>
                    <a:pt x="1009" y="390"/>
                  </a:lnTo>
                  <a:lnTo>
                    <a:pt x="1024" y="420"/>
                  </a:lnTo>
                  <a:lnTo>
                    <a:pt x="1035" y="455"/>
                  </a:lnTo>
                  <a:lnTo>
                    <a:pt x="1039" y="491"/>
                  </a:lnTo>
                  <a:lnTo>
                    <a:pt x="1180" y="491"/>
                  </a:lnTo>
                  <a:lnTo>
                    <a:pt x="1180" y="734"/>
                  </a:lnTo>
                  <a:lnTo>
                    <a:pt x="1039" y="734"/>
                  </a:lnTo>
                  <a:lnTo>
                    <a:pt x="1036" y="757"/>
                  </a:lnTo>
                  <a:lnTo>
                    <a:pt x="1031" y="777"/>
                  </a:lnTo>
                  <a:lnTo>
                    <a:pt x="1024" y="796"/>
                  </a:lnTo>
                  <a:lnTo>
                    <a:pt x="1014" y="815"/>
                  </a:lnTo>
                  <a:lnTo>
                    <a:pt x="1003" y="835"/>
                  </a:lnTo>
                  <a:lnTo>
                    <a:pt x="991" y="857"/>
                  </a:lnTo>
                  <a:lnTo>
                    <a:pt x="1086" y="956"/>
                  </a:lnTo>
                  <a:lnTo>
                    <a:pt x="921" y="1128"/>
                  </a:lnTo>
                  <a:lnTo>
                    <a:pt x="827" y="1029"/>
                  </a:lnTo>
                  <a:lnTo>
                    <a:pt x="805" y="1047"/>
                  </a:lnTo>
                  <a:lnTo>
                    <a:pt x="776" y="1063"/>
                  </a:lnTo>
                  <a:lnTo>
                    <a:pt x="743" y="1074"/>
                  </a:lnTo>
                  <a:lnTo>
                    <a:pt x="708" y="1078"/>
                  </a:lnTo>
                  <a:lnTo>
                    <a:pt x="708" y="1225"/>
                  </a:lnTo>
                  <a:lnTo>
                    <a:pt x="472" y="1225"/>
                  </a:lnTo>
                  <a:lnTo>
                    <a:pt x="472" y="1078"/>
                  </a:lnTo>
                  <a:lnTo>
                    <a:pt x="449" y="1076"/>
                  </a:lnTo>
                  <a:lnTo>
                    <a:pt x="431" y="1071"/>
                  </a:lnTo>
                  <a:lnTo>
                    <a:pt x="413" y="1063"/>
                  </a:lnTo>
                  <a:lnTo>
                    <a:pt x="396" y="1052"/>
                  </a:lnTo>
                  <a:lnTo>
                    <a:pt x="376" y="1041"/>
                  </a:lnTo>
                  <a:lnTo>
                    <a:pt x="354" y="1029"/>
                  </a:lnTo>
                  <a:lnTo>
                    <a:pt x="260" y="1128"/>
                  </a:lnTo>
                  <a:lnTo>
                    <a:pt x="95" y="956"/>
                  </a:lnTo>
                  <a:lnTo>
                    <a:pt x="189" y="857"/>
                  </a:lnTo>
                  <a:lnTo>
                    <a:pt x="172" y="835"/>
                  </a:lnTo>
                  <a:lnTo>
                    <a:pt x="157" y="805"/>
                  </a:lnTo>
                  <a:lnTo>
                    <a:pt x="147" y="772"/>
                  </a:lnTo>
                  <a:lnTo>
                    <a:pt x="143" y="734"/>
                  </a:lnTo>
                  <a:lnTo>
                    <a:pt x="0" y="734"/>
                  </a:lnTo>
                  <a:lnTo>
                    <a:pt x="0" y="491"/>
                  </a:lnTo>
                  <a:lnTo>
                    <a:pt x="143" y="491"/>
                  </a:lnTo>
                  <a:lnTo>
                    <a:pt x="144" y="468"/>
                  </a:lnTo>
                  <a:lnTo>
                    <a:pt x="149" y="448"/>
                  </a:lnTo>
                  <a:lnTo>
                    <a:pt x="157" y="429"/>
                  </a:lnTo>
                  <a:lnTo>
                    <a:pt x="167" y="410"/>
                  </a:lnTo>
                  <a:lnTo>
                    <a:pt x="178" y="390"/>
                  </a:lnTo>
                  <a:lnTo>
                    <a:pt x="189" y="368"/>
                  </a:lnTo>
                  <a:lnTo>
                    <a:pt x="95" y="269"/>
                  </a:lnTo>
                  <a:lnTo>
                    <a:pt x="260" y="99"/>
                  </a:lnTo>
                  <a:lnTo>
                    <a:pt x="354" y="196"/>
                  </a:lnTo>
                  <a:lnTo>
                    <a:pt x="376" y="178"/>
                  </a:lnTo>
                  <a:lnTo>
                    <a:pt x="404" y="162"/>
                  </a:lnTo>
                  <a:lnTo>
                    <a:pt x="437" y="151"/>
                  </a:lnTo>
                  <a:lnTo>
                    <a:pt x="472" y="147"/>
                  </a:lnTo>
                  <a:lnTo>
                    <a:pt x="4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9B87D2BF-3389-4E63-8196-09C7EA9DC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9163" y="2435225"/>
              <a:ext cx="873125" cy="908050"/>
            </a:xfrm>
            <a:custGeom>
              <a:avLst/>
              <a:gdLst>
                <a:gd name="T0" fmla="*/ 775 w 1652"/>
                <a:gd name="T1" fmla="*/ 495 h 1717"/>
                <a:gd name="T2" fmla="*/ 680 w 1652"/>
                <a:gd name="T3" fmla="*/ 526 h 1717"/>
                <a:gd name="T4" fmla="*/ 597 w 1652"/>
                <a:gd name="T5" fmla="*/ 583 h 1717"/>
                <a:gd name="T6" fmla="*/ 531 w 1652"/>
                <a:gd name="T7" fmla="*/ 661 h 1717"/>
                <a:gd name="T8" fmla="*/ 488 w 1652"/>
                <a:gd name="T9" fmla="*/ 754 h 1717"/>
                <a:gd name="T10" fmla="*/ 472 w 1652"/>
                <a:gd name="T11" fmla="*/ 858 h 1717"/>
                <a:gd name="T12" fmla="*/ 488 w 1652"/>
                <a:gd name="T13" fmla="*/ 962 h 1717"/>
                <a:gd name="T14" fmla="*/ 531 w 1652"/>
                <a:gd name="T15" fmla="*/ 1055 h 1717"/>
                <a:gd name="T16" fmla="*/ 597 w 1652"/>
                <a:gd name="T17" fmla="*/ 1133 h 1717"/>
                <a:gd name="T18" fmla="*/ 680 w 1652"/>
                <a:gd name="T19" fmla="*/ 1190 h 1717"/>
                <a:gd name="T20" fmla="*/ 775 w 1652"/>
                <a:gd name="T21" fmla="*/ 1222 h 1717"/>
                <a:gd name="T22" fmla="*/ 878 w 1652"/>
                <a:gd name="T23" fmla="*/ 1222 h 1717"/>
                <a:gd name="T24" fmla="*/ 973 w 1652"/>
                <a:gd name="T25" fmla="*/ 1190 h 1717"/>
                <a:gd name="T26" fmla="*/ 1055 w 1652"/>
                <a:gd name="T27" fmla="*/ 1133 h 1717"/>
                <a:gd name="T28" fmla="*/ 1122 w 1652"/>
                <a:gd name="T29" fmla="*/ 1055 h 1717"/>
                <a:gd name="T30" fmla="*/ 1164 w 1652"/>
                <a:gd name="T31" fmla="*/ 962 h 1717"/>
                <a:gd name="T32" fmla="*/ 1180 w 1652"/>
                <a:gd name="T33" fmla="*/ 858 h 1717"/>
                <a:gd name="T34" fmla="*/ 1164 w 1652"/>
                <a:gd name="T35" fmla="*/ 754 h 1717"/>
                <a:gd name="T36" fmla="*/ 1122 w 1652"/>
                <a:gd name="T37" fmla="*/ 661 h 1717"/>
                <a:gd name="T38" fmla="*/ 1055 w 1652"/>
                <a:gd name="T39" fmla="*/ 583 h 1717"/>
                <a:gd name="T40" fmla="*/ 973 w 1652"/>
                <a:gd name="T41" fmla="*/ 526 h 1717"/>
                <a:gd name="T42" fmla="*/ 878 w 1652"/>
                <a:gd name="T43" fmla="*/ 495 h 1717"/>
                <a:gd name="T44" fmla="*/ 709 w 1652"/>
                <a:gd name="T45" fmla="*/ 0 h 1717"/>
                <a:gd name="T46" fmla="*/ 991 w 1652"/>
                <a:gd name="T47" fmla="*/ 147 h 1717"/>
                <a:gd name="T48" fmla="*/ 1098 w 1652"/>
                <a:gd name="T49" fmla="*/ 187 h 1717"/>
                <a:gd name="T50" fmla="*/ 1204 w 1652"/>
                <a:gd name="T51" fmla="*/ 246 h 1717"/>
                <a:gd name="T52" fmla="*/ 1487 w 1652"/>
                <a:gd name="T53" fmla="*/ 318 h 1717"/>
                <a:gd name="T54" fmla="*/ 1447 w 1652"/>
                <a:gd name="T55" fmla="*/ 521 h 1717"/>
                <a:gd name="T56" fmla="*/ 1492 w 1652"/>
                <a:gd name="T57" fmla="*/ 632 h 1717"/>
                <a:gd name="T58" fmla="*/ 1652 w 1652"/>
                <a:gd name="T59" fmla="*/ 736 h 1717"/>
                <a:gd name="T60" fmla="*/ 1511 w 1652"/>
                <a:gd name="T61" fmla="*/ 1029 h 1717"/>
                <a:gd name="T62" fmla="*/ 1472 w 1652"/>
                <a:gd name="T63" fmla="*/ 1140 h 1717"/>
                <a:gd name="T64" fmla="*/ 1416 w 1652"/>
                <a:gd name="T65" fmla="*/ 1250 h 1717"/>
                <a:gd name="T66" fmla="*/ 1346 w 1652"/>
                <a:gd name="T67" fmla="*/ 1544 h 1717"/>
                <a:gd name="T68" fmla="*/ 1150 w 1652"/>
                <a:gd name="T69" fmla="*/ 1504 h 1717"/>
                <a:gd name="T70" fmla="*/ 1044 w 1652"/>
                <a:gd name="T71" fmla="*/ 1550 h 1717"/>
                <a:gd name="T72" fmla="*/ 944 w 1652"/>
                <a:gd name="T73" fmla="*/ 1717 h 1717"/>
                <a:gd name="T74" fmla="*/ 685 w 1652"/>
                <a:gd name="T75" fmla="*/ 1593 h 1717"/>
                <a:gd name="T76" fmla="*/ 579 w 1652"/>
                <a:gd name="T77" fmla="*/ 1553 h 1717"/>
                <a:gd name="T78" fmla="*/ 472 w 1652"/>
                <a:gd name="T79" fmla="*/ 1494 h 1717"/>
                <a:gd name="T80" fmla="*/ 166 w 1652"/>
                <a:gd name="T81" fmla="*/ 1398 h 1717"/>
                <a:gd name="T82" fmla="*/ 206 w 1652"/>
                <a:gd name="T83" fmla="*/ 1196 h 1717"/>
                <a:gd name="T84" fmla="*/ 161 w 1652"/>
                <a:gd name="T85" fmla="*/ 1085 h 1717"/>
                <a:gd name="T86" fmla="*/ 0 w 1652"/>
                <a:gd name="T87" fmla="*/ 980 h 1717"/>
                <a:gd name="T88" fmla="*/ 119 w 1652"/>
                <a:gd name="T89" fmla="*/ 711 h 1717"/>
                <a:gd name="T90" fmla="*/ 157 w 1652"/>
                <a:gd name="T91" fmla="*/ 600 h 1717"/>
                <a:gd name="T92" fmla="*/ 213 w 1652"/>
                <a:gd name="T93" fmla="*/ 491 h 1717"/>
                <a:gd name="T94" fmla="*/ 307 w 1652"/>
                <a:gd name="T95" fmla="*/ 173 h 1717"/>
                <a:gd name="T96" fmla="*/ 502 w 1652"/>
                <a:gd name="T97" fmla="*/ 213 h 1717"/>
                <a:gd name="T98" fmla="*/ 609 w 1652"/>
                <a:gd name="T99" fmla="*/ 166 h 1717"/>
                <a:gd name="T100" fmla="*/ 709 w 1652"/>
                <a:gd name="T101" fmla="*/ 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52" h="1717">
                  <a:moveTo>
                    <a:pt x="826" y="491"/>
                  </a:moveTo>
                  <a:lnTo>
                    <a:pt x="775" y="495"/>
                  </a:lnTo>
                  <a:lnTo>
                    <a:pt x="726" y="507"/>
                  </a:lnTo>
                  <a:lnTo>
                    <a:pt x="680" y="526"/>
                  </a:lnTo>
                  <a:lnTo>
                    <a:pt x="636" y="551"/>
                  </a:lnTo>
                  <a:lnTo>
                    <a:pt x="597" y="583"/>
                  </a:lnTo>
                  <a:lnTo>
                    <a:pt x="561" y="620"/>
                  </a:lnTo>
                  <a:lnTo>
                    <a:pt x="531" y="661"/>
                  </a:lnTo>
                  <a:lnTo>
                    <a:pt x="506" y="706"/>
                  </a:lnTo>
                  <a:lnTo>
                    <a:pt x="488" y="754"/>
                  </a:lnTo>
                  <a:lnTo>
                    <a:pt x="477" y="806"/>
                  </a:lnTo>
                  <a:lnTo>
                    <a:pt x="472" y="858"/>
                  </a:lnTo>
                  <a:lnTo>
                    <a:pt x="477" y="911"/>
                  </a:lnTo>
                  <a:lnTo>
                    <a:pt x="488" y="962"/>
                  </a:lnTo>
                  <a:lnTo>
                    <a:pt x="506" y="1010"/>
                  </a:lnTo>
                  <a:lnTo>
                    <a:pt x="531" y="1055"/>
                  </a:lnTo>
                  <a:lnTo>
                    <a:pt x="561" y="1097"/>
                  </a:lnTo>
                  <a:lnTo>
                    <a:pt x="597" y="1133"/>
                  </a:lnTo>
                  <a:lnTo>
                    <a:pt x="636" y="1164"/>
                  </a:lnTo>
                  <a:lnTo>
                    <a:pt x="680" y="1190"/>
                  </a:lnTo>
                  <a:lnTo>
                    <a:pt x="726" y="1210"/>
                  </a:lnTo>
                  <a:lnTo>
                    <a:pt x="775" y="1222"/>
                  </a:lnTo>
                  <a:lnTo>
                    <a:pt x="826" y="1225"/>
                  </a:lnTo>
                  <a:lnTo>
                    <a:pt x="878" y="1222"/>
                  </a:lnTo>
                  <a:lnTo>
                    <a:pt x="926" y="1210"/>
                  </a:lnTo>
                  <a:lnTo>
                    <a:pt x="973" y="1190"/>
                  </a:lnTo>
                  <a:lnTo>
                    <a:pt x="1017" y="1164"/>
                  </a:lnTo>
                  <a:lnTo>
                    <a:pt x="1055" y="1133"/>
                  </a:lnTo>
                  <a:lnTo>
                    <a:pt x="1092" y="1097"/>
                  </a:lnTo>
                  <a:lnTo>
                    <a:pt x="1122" y="1055"/>
                  </a:lnTo>
                  <a:lnTo>
                    <a:pt x="1147" y="1010"/>
                  </a:lnTo>
                  <a:lnTo>
                    <a:pt x="1164" y="962"/>
                  </a:lnTo>
                  <a:lnTo>
                    <a:pt x="1175" y="911"/>
                  </a:lnTo>
                  <a:lnTo>
                    <a:pt x="1180" y="858"/>
                  </a:lnTo>
                  <a:lnTo>
                    <a:pt x="1175" y="806"/>
                  </a:lnTo>
                  <a:lnTo>
                    <a:pt x="1164" y="754"/>
                  </a:lnTo>
                  <a:lnTo>
                    <a:pt x="1147" y="706"/>
                  </a:lnTo>
                  <a:lnTo>
                    <a:pt x="1122" y="661"/>
                  </a:lnTo>
                  <a:lnTo>
                    <a:pt x="1092" y="620"/>
                  </a:lnTo>
                  <a:lnTo>
                    <a:pt x="1055" y="583"/>
                  </a:lnTo>
                  <a:lnTo>
                    <a:pt x="1017" y="551"/>
                  </a:lnTo>
                  <a:lnTo>
                    <a:pt x="973" y="526"/>
                  </a:lnTo>
                  <a:lnTo>
                    <a:pt x="926" y="507"/>
                  </a:lnTo>
                  <a:lnTo>
                    <a:pt x="878" y="495"/>
                  </a:lnTo>
                  <a:lnTo>
                    <a:pt x="826" y="491"/>
                  </a:lnTo>
                  <a:close/>
                  <a:moveTo>
                    <a:pt x="709" y="0"/>
                  </a:moveTo>
                  <a:lnTo>
                    <a:pt x="944" y="0"/>
                  </a:lnTo>
                  <a:lnTo>
                    <a:pt x="991" y="147"/>
                  </a:lnTo>
                  <a:lnTo>
                    <a:pt x="1044" y="166"/>
                  </a:lnTo>
                  <a:lnTo>
                    <a:pt x="1098" y="187"/>
                  </a:lnTo>
                  <a:lnTo>
                    <a:pt x="1150" y="213"/>
                  </a:lnTo>
                  <a:lnTo>
                    <a:pt x="1204" y="246"/>
                  </a:lnTo>
                  <a:lnTo>
                    <a:pt x="1322" y="147"/>
                  </a:lnTo>
                  <a:lnTo>
                    <a:pt x="1487" y="318"/>
                  </a:lnTo>
                  <a:lnTo>
                    <a:pt x="1416" y="465"/>
                  </a:lnTo>
                  <a:lnTo>
                    <a:pt x="1447" y="521"/>
                  </a:lnTo>
                  <a:lnTo>
                    <a:pt x="1472" y="576"/>
                  </a:lnTo>
                  <a:lnTo>
                    <a:pt x="1492" y="632"/>
                  </a:lnTo>
                  <a:lnTo>
                    <a:pt x="1511" y="687"/>
                  </a:lnTo>
                  <a:lnTo>
                    <a:pt x="1652" y="736"/>
                  </a:lnTo>
                  <a:lnTo>
                    <a:pt x="1652" y="980"/>
                  </a:lnTo>
                  <a:lnTo>
                    <a:pt x="1511" y="1029"/>
                  </a:lnTo>
                  <a:lnTo>
                    <a:pt x="1492" y="1085"/>
                  </a:lnTo>
                  <a:lnTo>
                    <a:pt x="1472" y="1140"/>
                  </a:lnTo>
                  <a:lnTo>
                    <a:pt x="1447" y="1196"/>
                  </a:lnTo>
                  <a:lnTo>
                    <a:pt x="1416" y="1250"/>
                  </a:lnTo>
                  <a:lnTo>
                    <a:pt x="1511" y="1372"/>
                  </a:lnTo>
                  <a:lnTo>
                    <a:pt x="1346" y="1544"/>
                  </a:lnTo>
                  <a:lnTo>
                    <a:pt x="1204" y="1471"/>
                  </a:lnTo>
                  <a:lnTo>
                    <a:pt x="1150" y="1504"/>
                  </a:lnTo>
                  <a:lnTo>
                    <a:pt x="1098" y="1528"/>
                  </a:lnTo>
                  <a:lnTo>
                    <a:pt x="1044" y="1550"/>
                  </a:lnTo>
                  <a:lnTo>
                    <a:pt x="991" y="1568"/>
                  </a:lnTo>
                  <a:lnTo>
                    <a:pt x="944" y="1717"/>
                  </a:lnTo>
                  <a:lnTo>
                    <a:pt x="709" y="1717"/>
                  </a:lnTo>
                  <a:lnTo>
                    <a:pt x="685" y="1593"/>
                  </a:lnTo>
                  <a:lnTo>
                    <a:pt x="631" y="1574"/>
                  </a:lnTo>
                  <a:lnTo>
                    <a:pt x="579" y="1553"/>
                  </a:lnTo>
                  <a:lnTo>
                    <a:pt x="526" y="1527"/>
                  </a:lnTo>
                  <a:lnTo>
                    <a:pt x="472" y="1494"/>
                  </a:lnTo>
                  <a:lnTo>
                    <a:pt x="331" y="1568"/>
                  </a:lnTo>
                  <a:lnTo>
                    <a:pt x="166" y="1398"/>
                  </a:lnTo>
                  <a:lnTo>
                    <a:pt x="237" y="1250"/>
                  </a:lnTo>
                  <a:lnTo>
                    <a:pt x="206" y="1196"/>
                  </a:lnTo>
                  <a:lnTo>
                    <a:pt x="181" y="1140"/>
                  </a:lnTo>
                  <a:lnTo>
                    <a:pt x="161" y="1085"/>
                  </a:lnTo>
                  <a:lnTo>
                    <a:pt x="142" y="1029"/>
                  </a:lnTo>
                  <a:lnTo>
                    <a:pt x="0" y="980"/>
                  </a:lnTo>
                  <a:lnTo>
                    <a:pt x="0" y="736"/>
                  </a:lnTo>
                  <a:lnTo>
                    <a:pt x="119" y="711"/>
                  </a:lnTo>
                  <a:lnTo>
                    <a:pt x="137" y="656"/>
                  </a:lnTo>
                  <a:lnTo>
                    <a:pt x="157" y="600"/>
                  </a:lnTo>
                  <a:lnTo>
                    <a:pt x="182" y="546"/>
                  </a:lnTo>
                  <a:lnTo>
                    <a:pt x="213" y="491"/>
                  </a:lnTo>
                  <a:lnTo>
                    <a:pt x="142" y="343"/>
                  </a:lnTo>
                  <a:lnTo>
                    <a:pt x="307" y="173"/>
                  </a:lnTo>
                  <a:lnTo>
                    <a:pt x="448" y="246"/>
                  </a:lnTo>
                  <a:lnTo>
                    <a:pt x="502" y="213"/>
                  </a:lnTo>
                  <a:lnTo>
                    <a:pt x="555" y="187"/>
                  </a:lnTo>
                  <a:lnTo>
                    <a:pt x="609" y="166"/>
                  </a:lnTo>
                  <a:lnTo>
                    <a:pt x="661" y="147"/>
                  </a:lnTo>
                  <a:lnTo>
                    <a:pt x="7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033044-DD24-4B01-8CC5-CAC7B999E685}"/>
              </a:ext>
            </a:extLst>
          </p:cNvPr>
          <p:cNvSpPr txBox="1"/>
          <p:nvPr/>
        </p:nvSpPr>
        <p:spPr>
          <a:xfrm>
            <a:off x="386340" y="4162153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Debugging Shortcuts in Browser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893162-DB21-4E59-8067-8B164AD4BE17}"/>
              </a:ext>
            </a:extLst>
          </p:cNvPr>
          <p:cNvSpPr txBox="1"/>
          <p:nvPr/>
        </p:nvSpPr>
        <p:spPr>
          <a:xfrm>
            <a:off x="485775" y="4619625"/>
            <a:ext cx="3381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F10 – step over – F6</a:t>
            </a:r>
          </a:p>
          <a:p>
            <a:r>
              <a:rPr lang="en-US" dirty="0"/>
              <a:t>F11 – Step inside – F5</a:t>
            </a:r>
          </a:p>
          <a:p>
            <a:r>
              <a:rPr lang="en-US" dirty="0"/>
              <a:t>Shift + F11 – Step out – F7</a:t>
            </a:r>
          </a:p>
          <a:p>
            <a:r>
              <a:rPr lang="en-US" dirty="0"/>
              <a:t>F8 – continue till next BP – F8</a:t>
            </a:r>
          </a:p>
          <a:p>
            <a:r>
              <a:rPr lang="en-US" dirty="0"/>
              <a:t>F5 – Whole page refresh</a:t>
            </a:r>
          </a:p>
        </p:txBody>
      </p:sp>
      <p:sp>
        <p:nvSpPr>
          <p:cNvPr id="116" name="Freeform 51">
            <a:extLst>
              <a:ext uri="{FF2B5EF4-FFF2-40B4-BE49-F238E27FC236}">
                <a16:creationId xmlns:a16="http://schemas.microsoft.com/office/drawing/2014/main" id="{9B664EC7-6176-4EAD-A697-28CB2DC7920E}"/>
              </a:ext>
            </a:extLst>
          </p:cNvPr>
          <p:cNvSpPr>
            <a:spLocks noEditPoints="1"/>
          </p:cNvSpPr>
          <p:nvPr/>
        </p:nvSpPr>
        <p:spPr bwMode="auto">
          <a:xfrm>
            <a:off x="3694047" y="4150758"/>
            <a:ext cx="582678" cy="514350"/>
          </a:xfrm>
          <a:custGeom>
            <a:avLst/>
            <a:gdLst>
              <a:gd name="T0" fmla="*/ 1773 w 4020"/>
              <a:gd name="T1" fmla="*/ 2341 h 3421"/>
              <a:gd name="T2" fmla="*/ 1738 w 4020"/>
              <a:gd name="T3" fmla="*/ 2538 h 3421"/>
              <a:gd name="T4" fmla="*/ 1890 w 4020"/>
              <a:gd name="T5" fmla="*/ 2665 h 3421"/>
              <a:gd name="T6" fmla="*/ 2078 w 4020"/>
              <a:gd name="T7" fmla="*/ 2596 h 3421"/>
              <a:gd name="T8" fmla="*/ 2112 w 4020"/>
              <a:gd name="T9" fmla="*/ 2400 h 3421"/>
              <a:gd name="T10" fmla="*/ 1960 w 4020"/>
              <a:gd name="T11" fmla="*/ 2272 h 3421"/>
              <a:gd name="T12" fmla="*/ 2397 w 4020"/>
              <a:gd name="T13" fmla="*/ 1751 h 3421"/>
              <a:gd name="T14" fmla="*/ 2321 w 4020"/>
              <a:gd name="T15" fmla="*/ 1962 h 3421"/>
              <a:gd name="T16" fmla="*/ 2463 w 4020"/>
              <a:gd name="T17" fmla="*/ 2130 h 3421"/>
              <a:gd name="T18" fmla="*/ 2684 w 4020"/>
              <a:gd name="T19" fmla="*/ 2092 h 3421"/>
              <a:gd name="T20" fmla="*/ 2760 w 4020"/>
              <a:gd name="T21" fmla="*/ 1882 h 3421"/>
              <a:gd name="T22" fmla="*/ 2618 w 4020"/>
              <a:gd name="T23" fmla="*/ 1713 h 3421"/>
              <a:gd name="T24" fmla="*/ 1626 w 4020"/>
              <a:gd name="T25" fmla="*/ 1296 h 3421"/>
              <a:gd name="T26" fmla="*/ 1527 w 4020"/>
              <a:gd name="T27" fmla="*/ 1468 h 3421"/>
              <a:gd name="T28" fmla="*/ 1626 w 4020"/>
              <a:gd name="T29" fmla="*/ 1641 h 3421"/>
              <a:gd name="T30" fmla="*/ 1826 w 4020"/>
              <a:gd name="T31" fmla="*/ 1641 h 3421"/>
              <a:gd name="T32" fmla="*/ 1925 w 4020"/>
              <a:gd name="T33" fmla="*/ 1468 h 3421"/>
              <a:gd name="T34" fmla="*/ 1826 w 4020"/>
              <a:gd name="T35" fmla="*/ 1296 h 3421"/>
              <a:gd name="T36" fmla="*/ 1561 w 4020"/>
              <a:gd name="T37" fmla="*/ 13 h 3421"/>
              <a:gd name="T38" fmla="*/ 1876 w 4020"/>
              <a:gd name="T39" fmla="*/ 476 h 3421"/>
              <a:gd name="T40" fmla="*/ 2380 w 4020"/>
              <a:gd name="T41" fmla="*/ 93 h 3421"/>
              <a:gd name="T42" fmla="*/ 2514 w 4020"/>
              <a:gd name="T43" fmla="*/ 0 h 3421"/>
              <a:gd name="T44" fmla="*/ 3213 w 4020"/>
              <a:gd name="T45" fmla="*/ 266 h 3421"/>
              <a:gd name="T46" fmla="*/ 3220 w 4020"/>
              <a:gd name="T47" fmla="*/ 437 h 3421"/>
              <a:gd name="T48" fmla="*/ 3068 w 4020"/>
              <a:gd name="T49" fmla="*/ 509 h 3421"/>
              <a:gd name="T50" fmla="*/ 2723 w 4020"/>
              <a:gd name="T51" fmla="*/ 745 h 3421"/>
              <a:gd name="T52" fmla="*/ 3271 w 4020"/>
              <a:gd name="T53" fmla="*/ 915 h 3421"/>
              <a:gd name="T54" fmla="*/ 3970 w 4020"/>
              <a:gd name="T55" fmla="*/ 1460 h 3421"/>
              <a:gd name="T56" fmla="*/ 4012 w 4020"/>
              <a:gd name="T57" fmla="*/ 1624 h 3421"/>
              <a:gd name="T58" fmla="*/ 3891 w 4020"/>
              <a:gd name="T59" fmla="*/ 1727 h 3421"/>
              <a:gd name="T60" fmla="*/ 3268 w 4020"/>
              <a:gd name="T61" fmla="*/ 1245 h 3421"/>
              <a:gd name="T62" fmla="*/ 3227 w 4020"/>
              <a:gd name="T63" fmla="*/ 1831 h 3421"/>
              <a:gd name="T64" fmla="*/ 3244 w 4020"/>
              <a:gd name="T65" fmla="*/ 2271 h 3421"/>
              <a:gd name="T66" fmla="*/ 3403 w 4020"/>
              <a:gd name="T67" fmla="*/ 2299 h 3421"/>
              <a:gd name="T68" fmla="*/ 4019 w 4020"/>
              <a:gd name="T69" fmla="*/ 2943 h 3421"/>
              <a:gd name="T70" fmla="*/ 3917 w 4020"/>
              <a:gd name="T71" fmla="*/ 3068 h 3421"/>
              <a:gd name="T72" fmla="*/ 3764 w 4020"/>
              <a:gd name="T73" fmla="*/ 3037 h 3421"/>
              <a:gd name="T74" fmla="*/ 2867 w 4020"/>
              <a:gd name="T75" fmla="*/ 2994 h 3421"/>
              <a:gd name="T76" fmla="*/ 2442 w 4020"/>
              <a:gd name="T77" fmla="*/ 3326 h 3421"/>
              <a:gd name="T78" fmla="*/ 1920 w 4020"/>
              <a:gd name="T79" fmla="*/ 3416 h 3421"/>
              <a:gd name="T80" fmla="*/ 1424 w 4020"/>
              <a:gd name="T81" fmla="*/ 3239 h 3421"/>
              <a:gd name="T82" fmla="*/ 1041 w 4020"/>
              <a:gd name="T83" fmla="*/ 2840 h 3421"/>
              <a:gd name="T84" fmla="*/ 208 w 4020"/>
              <a:gd name="T85" fmla="*/ 3066 h 3421"/>
              <a:gd name="T86" fmla="*/ 59 w 4020"/>
              <a:gd name="T87" fmla="*/ 3043 h 3421"/>
              <a:gd name="T88" fmla="*/ 5 w 4020"/>
              <a:gd name="T89" fmla="*/ 2884 h 3421"/>
              <a:gd name="T90" fmla="*/ 666 w 4020"/>
              <a:gd name="T91" fmla="*/ 2270 h 3421"/>
              <a:gd name="T92" fmla="*/ 810 w 4020"/>
              <a:gd name="T93" fmla="*/ 2205 h 3421"/>
              <a:gd name="T94" fmla="*/ 821 w 4020"/>
              <a:gd name="T95" fmla="*/ 1612 h 3421"/>
              <a:gd name="T96" fmla="*/ 233 w 4020"/>
              <a:gd name="T97" fmla="*/ 1706 h 3421"/>
              <a:gd name="T98" fmla="*/ 81 w 4020"/>
              <a:gd name="T99" fmla="*/ 1709 h 3421"/>
              <a:gd name="T100" fmla="*/ 0 w 4020"/>
              <a:gd name="T101" fmla="*/ 1566 h 3421"/>
              <a:gd name="T102" fmla="*/ 642 w 4020"/>
              <a:gd name="T103" fmla="*/ 935 h 3421"/>
              <a:gd name="T104" fmla="*/ 1051 w 4020"/>
              <a:gd name="T105" fmla="*/ 1032 h 3421"/>
              <a:gd name="T106" fmla="*/ 1443 w 4020"/>
              <a:gd name="T107" fmla="*/ 637 h 3421"/>
              <a:gd name="T108" fmla="*/ 893 w 4020"/>
              <a:gd name="T109" fmla="*/ 506 h 3421"/>
              <a:gd name="T110" fmla="*/ 780 w 4020"/>
              <a:gd name="T111" fmla="*/ 378 h 3421"/>
              <a:gd name="T112" fmla="*/ 852 w 4020"/>
              <a:gd name="T113" fmla="*/ 225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20" h="3421">
                <a:moveTo>
                  <a:pt x="1925" y="2270"/>
                </a:moveTo>
                <a:lnTo>
                  <a:pt x="1890" y="2272"/>
                </a:lnTo>
                <a:lnTo>
                  <a:pt x="1855" y="2282"/>
                </a:lnTo>
                <a:lnTo>
                  <a:pt x="1825" y="2297"/>
                </a:lnTo>
                <a:lnTo>
                  <a:pt x="1797" y="2316"/>
                </a:lnTo>
                <a:lnTo>
                  <a:pt x="1773" y="2341"/>
                </a:lnTo>
                <a:lnTo>
                  <a:pt x="1753" y="2368"/>
                </a:lnTo>
                <a:lnTo>
                  <a:pt x="1738" y="2400"/>
                </a:lnTo>
                <a:lnTo>
                  <a:pt x="1729" y="2433"/>
                </a:lnTo>
                <a:lnTo>
                  <a:pt x="1726" y="2468"/>
                </a:lnTo>
                <a:lnTo>
                  <a:pt x="1729" y="2505"/>
                </a:lnTo>
                <a:lnTo>
                  <a:pt x="1738" y="2538"/>
                </a:lnTo>
                <a:lnTo>
                  <a:pt x="1753" y="2570"/>
                </a:lnTo>
                <a:lnTo>
                  <a:pt x="1773" y="2596"/>
                </a:lnTo>
                <a:lnTo>
                  <a:pt x="1797" y="2621"/>
                </a:lnTo>
                <a:lnTo>
                  <a:pt x="1825" y="2641"/>
                </a:lnTo>
                <a:lnTo>
                  <a:pt x="1855" y="2655"/>
                </a:lnTo>
                <a:lnTo>
                  <a:pt x="1890" y="2665"/>
                </a:lnTo>
                <a:lnTo>
                  <a:pt x="1925" y="2667"/>
                </a:lnTo>
                <a:lnTo>
                  <a:pt x="1960" y="2665"/>
                </a:lnTo>
                <a:lnTo>
                  <a:pt x="1995" y="2655"/>
                </a:lnTo>
                <a:lnTo>
                  <a:pt x="2025" y="2641"/>
                </a:lnTo>
                <a:lnTo>
                  <a:pt x="2053" y="2621"/>
                </a:lnTo>
                <a:lnTo>
                  <a:pt x="2078" y="2596"/>
                </a:lnTo>
                <a:lnTo>
                  <a:pt x="2097" y="2570"/>
                </a:lnTo>
                <a:lnTo>
                  <a:pt x="2112" y="2538"/>
                </a:lnTo>
                <a:lnTo>
                  <a:pt x="2122" y="2505"/>
                </a:lnTo>
                <a:lnTo>
                  <a:pt x="2124" y="2468"/>
                </a:lnTo>
                <a:lnTo>
                  <a:pt x="2122" y="2433"/>
                </a:lnTo>
                <a:lnTo>
                  <a:pt x="2112" y="2400"/>
                </a:lnTo>
                <a:lnTo>
                  <a:pt x="2097" y="2368"/>
                </a:lnTo>
                <a:lnTo>
                  <a:pt x="2078" y="2341"/>
                </a:lnTo>
                <a:lnTo>
                  <a:pt x="2053" y="2316"/>
                </a:lnTo>
                <a:lnTo>
                  <a:pt x="2025" y="2297"/>
                </a:lnTo>
                <a:lnTo>
                  <a:pt x="1995" y="2282"/>
                </a:lnTo>
                <a:lnTo>
                  <a:pt x="1960" y="2272"/>
                </a:lnTo>
                <a:lnTo>
                  <a:pt x="1925" y="2270"/>
                </a:lnTo>
                <a:close/>
                <a:moveTo>
                  <a:pt x="2540" y="1698"/>
                </a:moveTo>
                <a:lnTo>
                  <a:pt x="2501" y="1702"/>
                </a:lnTo>
                <a:lnTo>
                  <a:pt x="2463" y="1713"/>
                </a:lnTo>
                <a:lnTo>
                  <a:pt x="2427" y="1729"/>
                </a:lnTo>
                <a:lnTo>
                  <a:pt x="2397" y="1751"/>
                </a:lnTo>
                <a:lnTo>
                  <a:pt x="2370" y="1778"/>
                </a:lnTo>
                <a:lnTo>
                  <a:pt x="2348" y="1809"/>
                </a:lnTo>
                <a:lnTo>
                  <a:pt x="2331" y="1844"/>
                </a:lnTo>
                <a:lnTo>
                  <a:pt x="2321" y="1882"/>
                </a:lnTo>
                <a:lnTo>
                  <a:pt x="2317" y="1921"/>
                </a:lnTo>
                <a:lnTo>
                  <a:pt x="2321" y="1962"/>
                </a:lnTo>
                <a:lnTo>
                  <a:pt x="2331" y="1999"/>
                </a:lnTo>
                <a:lnTo>
                  <a:pt x="2348" y="2034"/>
                </a:lnTo>
                <a:lnTo>
                  <a:pt x="2370" y="2066"/>
                </a:lnTo>
                <a:lnTo>
                  <a:pt x="2397" y="2092"/>
                </a:lnTo>
                <a:lnTo>
                  <a:pt x="2427" y="2114"/>
                </a:lnTo>
                <a:lnTo>
                  <a:pt x="2463" y="2130"/>
                </a:lnTo>
                <a:lnTo>
                  <a:pt x="2501" y="2141"/>
                </a:lnTo>
                <a:lnTo>
                  <a:pt x="2540" y="2145"/>
                </a:lnTo>
                <a:lnTo>
                  <a:pt x="2580" y="2141"/>
                </a:lnTo>
                <a:lnTo>
                  <a:pt x="2618" y="2130"/>
                </a:lnTo>
                <a:lnTo>
                  <a:pt x="2652" y="2114"/>
                </a:lnTo>
                <a:lnTo>
                  <a:pt x="2684" y="2092"/>
                </a:lnTo>
                <a:lnTo>
                  <a:pt x="2711" y="2066"/>
                </a:lnTo>
                <a:lnTo>
                  <a:pt x="2733" y="2034"/>
                </a:lnTo>
                <a:lnTo>
                  <a:pt x="2749" y="1999"/>
                </a:lnTo>
                <a:lnTo>
                  <a:pt x="2760" y="1962"/>
                </a:lnTo>
                <a:lnTo>
                  <a:pt x="2763" y="1921"/>
                </a:lnTo>
                <a:lnTo>
                  <a:pt x="2760" y="1882"/>
                </a:lnTo>
                <a:lnTo>
                  <a:pt x="2749" y="1844"/>
                </a:lnTo>
                <a:lnTo>
                  <a:pt x="2733" y="1809"/>
                </a:lnTo>
                <a:lnTo>
                  <a:pt x="2711" y="1778"/>
                </a:lnTo>
                <a:lnTo>
                  <a:pt x="2684" y="1751"/>
                </a:lnTo>
                <a:lnTo>
                  <a:pt x="2652" y="1729"/>
                </a:lnTo>
                <a:lnTo>
                  <a:pt x="2618" y="1713"/>
                </a:lnTo>
                <a:lnTo>
                  <a:pt x="2580" y="1702"/>
                </a:lnTo>
                <a:lnTo>
                  <a:pt x="2540" y="1698"/>
                </a:lnTo>
                <a:close/>
                <a:moveTo>
                  <a:pt x="1726" y="1269"/>
                </a:moveTo>
                <a:lnTo>
                  <a:pt x="1690" y="1273"/>
                </a:lnTo>
                <a:lnTo>
                  <a:pt x="1656" y="1281"/>
                </a:lnTo>
                <a:lnTo>
                  <a:pt x="1626" y="1296"/>
                </a:lnTo>
                <a:lnTo>
                  <a:pt x="1597" y="1316"/>
                </a:lnTo>
                <a:lnTo>
                  <a:pt x="1574" y="1340"/>
                </a:lnTo>
                <a:lnTo>
                  <a:pt x="1553" y="1368"/>
                </a:lnTo>
                <a:lnTo>
                  <a:pt x="1539" y="1399"/>
                </a:lnTo>
                <a:lnTo>
                  <a:pt x="1530" y="1433"/>
                </a:lnTo>
                <a:lnTo>
                  <a:pt x="1527" y="1468"/>
                </a:lnTo>
                <a:lnTo>
                  <a:pt x="1530" y="1504"/>
                </a:lnTo>
                <a:lnTo>
                  <a:pt x="1539" y="1538"/>
                </a:lnTo>
                <a:lnTo>
                  <a:pt x="1553" y="1569"/>
                </a:lnTo>
                <a:lnTo>
                  <a:pt x="1574" y="1597"/>
                </a:lnTo>
                <a:lnTo>
                  <a:pt x="1597" y="1621"/>
                </a:lnTo>
                <a:lnTo>
                  <a:pt x="1626" y="1641"/>
                </a:lnTo>
                <a:lnTo>
                  <a:pt x="1656" y="1656"/>
                </a:lnTo>
                <a:lnTo>
                  <a:pt x="1690" y="1664"/>
                </a:lnTo>
                <a:lnTo>
                  <a:pt x="1726" y="1668"/>
                </a:lnTo>
                <a:lnTo>
                  <a:pt x="1761" y="1664"/>
                </a:lnTo>
                <a:lnTo>
                  <a:pt x="1795" y="1656"/>
                </a:lnTo>
                <a:lnTo>
                  <a:pt x="1826" y="1641"/>
                </a:lnTo>
                <a:lnTo>
                  <a:pt x="1854" y="1621"/>
                </a:lnTo>
                <a:lnTo>
                  <a:pt x="1879" y="1597"/>
                </a:lnTo>
                <a:lnTo>
                  <a:pt x="1898" y="1569"/>
                </a:lnTo>
                <a:lnTo>
                  <a:pt x="1913" y="1538"/>
                </a:lnTo>
                <a:lnTo>
                  <a:pt x="1923" y="1504"/>
                </a:lnTo>
                <a:lnTo>
                  <a:pt x="1925" y="1468"/>
                </a:lnTo>
                <a:lnTo>
                  <a:pt x="1923" y="1433"/>
                </a:lnTo>
                <a:lnTo>
                  <a:pt x="1913" y="1399"/>
                </a:lnTo>
                <a:lnTo>
                  <a:pt x="1898" y="1368"/>
                </a:lnTo>
                <a:lnTo>
                  <a:pt x="1879" y="1340"/>
                </a:lnTo>
                <a:lnTo>
                  <a:pt x="1854" y="1316"/>
                </a:lnTo>
                <a:lnTo>
                  <a:pt x="1826" y="1296"/>
                </a:lnTo>
                <a:lnTo>
                  <a:pt x="1795" y="1281"/>
                </a:lnTo>
                <a:lnTo>
                  <a:pt x="1761" y="1273"/>
                </a:lnTo>
                <a:lnTo>
                  <a:pt x="1726" y="1269"/>
                </a:lnTo>
                <a:close/>
                <a:moveTo>
                  <a:pt x="1506" y="0"/>
                </a:moveTo>
                <a:lnTo>
                  <a:pt x="1534" y="4"/>
                </a:lnTo>
                <a:lnTo>
                  <a:pt x="1561" y="13"/>
                </a:lnTo>
                <a:lnTo>
                  <a:pt x="1586" y="26"/>
                </a:lnTo>
                <a:lnTo>
                  <a:pt x="1608" y="44"/>
                </a:lnTo>
                <a:lnTo>
                  <a:pt x="1627" y="66"/>
                </a:lnTo>
                <a:lnTo>
                  <a:pt x="1641" y="93"/>
                </a:lnTo>
                <a:lnTo>
                  <a:pt x="1811" y="486"/>
                </a:lnTo>
                <a:lnTo>
                  <a:pt x="1876" y="476"/>
                </a:lnTo>
                <a:lnTo>
                  <a:pt x="1943" y="469"/>
                </a:lnTo>
                <a:lnTo>
                  <a:pt x="2011" y="466"/>
                </a:lnTo>
                <a:lnTo>
                  <a:pt x="2078" y="469"/>
                </a:lnTo>
                <a:lnTo>
                  <a:pt x="2144" y="476"/>
                </a:lnTo>
                <a:lnTo>
                  <a:pt x="2210" y="486"/>
                </a:lnTo>
                <a:lnTo>
                  <a:pt x="2380" y="93"/>
                </a:lnTo>
                <a:lnTo>
                  <a:pt x="2394" y="66"/>
                </a:lnTo>
                <a:lnTo>
                  <a:pt x="2413" y="44"/>
                </a:lnTo>
                <a:lnTo>
                  <a:pt x="2435" y="26"/>
                </a:lnTo>
                <a:lnTo>
                  <a:pt x="2459" y="13"/>
                </a:lnTo>
                <a:lnTo>
                  <a:pt x="2486" y="4"/>
                </a:lnTo>
                <a:lnTo>
                  <a:pt x="2514" y="0"/>
                </a:lnTo>
                <a:lnTo>
                  <a:pt x="2543" y="2"/>
                </a:lnTo>
                <a:lnTo>
                  <a:pt x="2571" y="9"/>
                </a:lnTo>
                <a:lnTo>
                  <a:pt x="3141" y="212"/>
                </a:lnTo>
                <a:lnTo>
                  <a:pt x="3169" y="225"/>
                </a:lnTo>
                <a:lnTo>
                  <a:pt x="3192" y="244"/>
                </a:lnTo>
                <a:lnTo>
                  <a:pt x="3213" y="266"/>
                </a:lnTo>
                <a:lnTo>
                  <a:pt x="3228" y="292"/>
                </a:lnTo>
                <a:lnTo>
                  <a:pt x="3238" y="318"/>
                </a:lnTo>
                <a:lnTo>
                  <a:pt x="3242" y="348"/>
                </a:lnTo>
                <a:lnTo>
                  <a:pt x="3241" y="378"/>
                </a:lnTo>
                <a:lnTo>
                  <a:pt x="3234" y="409"/>
                </a:lnTo>
                <a:lnTo>
                  <a:pt x="3220" y="437"/>
                </a:lnTo>
                <a:lnTo>
                  <a:pt x="3202" y="462"/>
                </a:lnTo>
                <a:lnTo>
                  <a:pt x="3180" y="481"/>
                </a:lnTo>
                <a:lnTo>
                  <a:pt x="3154" y="496"/>
                </a:lnTo>
                <a:lnTo>
                  <a:pt x="3126" y="506"/>
                </a:lnTo>
                <a:lnTo>
                  <a:pt x="3097" y="511"/>
                </a:lnTo>
                <a:lnTo>
                  <a:pt x="3068" y="509"/>
                </a:lnTo>
                <a:lnTo>
                  <a:pt x="3037" y="502"/>
                </a:lnTo>
                <a:lnTo>
                  <a:pt x="2604" y="348"/>
                </a:lnTo>
                <a:lnTo>
                  <a:pt x="2499" y="590"/>
                </a:lnTo>
                <a:lnTo>
                  <a:pt x="2578" y="637"/>
                </a:lnTo>
                <a:lnTo>
                  <a:pt x="2652" y="688"/>
                </a:lnTo>
                <a:lnTo>
                  <a:pt x="2723" y="745"/>
                </a:lnTo>
                <a:lnTo>
                  <a:pt x="2791" y="809"/>
                </a:lnTo>
                <a:lnTo>
                  <a:pt x="2855" y="879"/>
                </a:lnTo>
                <a:lnTo>
                  <a:pt x="2915" y="952"/>
                </a:lnTo>
                <a:lnTo>
                  <a:pt x="2970" y="1032"/>
                </a:lnTo>
                <a:lnTo>
                  <a:pt x="3244" y="924"/>
                </a:lnTo>
                <a:lnTo>
                  <a:pt x="3271" y="915"/>
                </a:lnTo>
                <a:lnTo>
                  <a:pt x="3299" y="913"/>
                </a:lnTo>
                <a:lnTo>
                  <a:pt x="3327" y="915"/>
                </a:lnTo>
                <a:lnTo>
                  <a:pt x="3354" y="923"/>
                </a:lnTo>
                <a:lnTo>
                  <a:pt x="3379" y="935"/>
                </a:lnTo>
                <a:lnTo>
                  <a:pt x="3403" y="952"/>
                </a:lnTo>
                <a:lnTo>
                  <a:pt x="3970" y="1460"/>
                </a:lnTo>
                <a:lnTo>
                  <a:pt x="3990" y="1483"/>
                </a:lnTo>
                <a:lnTo>
                  <a:pt x="4006" y="1509"/>
                </a:lnTo>
                <a:lnTo>
                  <a:pt x="4016" y="1537"/>
                </a:lnTo>
                <a:lnTo>
                  <a:pt x="4020" y="1566"/>
                </a:lnTo>
                <a:lnTo>
                  <a:pt x="4019" y="1596"/>
                </a:lnTo>
                <a:lnTo>
                  <a:pt x="4012" y="1624"/>
                </a:lnTo>
                <a:lnTo>
                  <a:pt x="4000" y="1652"/>
                </a:lnTo>
                <a:lnTo>
                  <a:pt x="3982" y="1678"/>
                </a:lnTo>
                <a:lnTo>
                  <a:pt x="3962" y="1696"/>
                </a:lnTo>
                <a:lnTo>
                  <a:pt x="3940" y="1709"/>
                </a:lnTo>
                <a:lnTo>
                  <a:pt x="3917" y="1721"/>
                </a:lnTo>
                <a:lnTo>
                  <a:pt x="3891" y="1727"/>
                </a:lnTo>
                <a:lnTo>
                  <a:pt x="3867" y="1728"/>
                </a:lnTo>
                <a:lnTo>
                  <a:pt x="3840" y="1725"/>
                </a:lnTo>
                <a:lnTo>
                  <a:pt x="3813" y="1718"/>
                </a:lnTo>
                <a:lnTo>
                  <a:pt x="3788" y="1706"/>
                </a:lnTo>
                <a:lnTo>
                  <a:pt x="3764" y="1689"/>
                </a:lnTo>
                <a:lnTo>
                  <a:pt x="3268" y="1245"/>
                </a:lnTo>
                <a:lnTo>
                  <a:pt x="3110" y="1307"/>
                </a:lnTo>
                <a:lnTo>
                  <a:pt x="3146" y="1405"/>
                </a:lnTo>
                <a:lnTo>
                  <a:pt x="3175" y="1506"/>
                </a:lnTo>
                <a:lnTo>
                  <a:pt x="3198" y="1612"/>
                </a:lnTo>
                <a:lnTo>
                  <a:pt x="3216" y="1721"/>
                </a:lnTo>
                <a:lnTo>
                  <a:pt x="3227" y="1831"/>
                </a:lnTo>
                <a:lnTo>
                  <a:pt x="3230" y="1943"/>
                </a:lnTo>
                <a:lnTo>
                  <a:pt x="3228" y="2032"/>
                </a:lnTo>
                <a:lnTo>
                  <a:pt x="3222" y="2119"/>
                </a:lnTo>
                <a:lnTo>
                  <a:pt x="3211" y="2205"/>
                </a:lnTo>
                <a:lnTo>
                  <a:pt x="3196" y="2289"/>
                </a:lnTo>
                <a:lnTo>
                  <a:pt x="3244" y="2271"/>
                </a:lnTo>
                <a:lnTo>
                  <a:pt x="3271" y="2262"/>
                </a:lnTo>
                <a:lnTo>
                  <a:pt x="3299" y="2260"/>
                </a:lnTo>
                <a:lnTo>
                  <a:pt x="3327" y="2262"/>
                </a:lnTo>
                <a:lnTo>
                  <a:pt x="3354" y="2270"/>
                </a:lnTo>
                <a:lnTo>
                  <a:pt x="3379" y="2282"/>
                </a:lnTo>
                <a:lnTo>
                  <a:pt x="3403" y="2299"/>
                </a:lnTo>
                <a:lnTo>
                  <a:pt x="3970" y="2807"/>
                </a:lnTo>
                <a:lnTo>
                  <a:pt x="3990" y="2830"/>
                </a:lnTo>
                <a:lnTo>
                  <a:pt x="4006" y="2856"/>
                </a:lnTo>
                <a:lnTo>
                  <a:pt x="4016" y="2884"/>
                </a:lnTo>
                <a:lnTo>
                  <a:pt x="4020" y="2913"/>
                </a:lnTo>
                <a:lnTo>
                  <a:pt x="4019" y="2943"/>
                </a:lnTo>
                <a:lnTo>
                  <a:pt x="4012" y="2972"/>
                </a:lnTo>
                <a:lnTo>
                  <a:pt x="4000" y="2999"/>
                </a:lnTo>
                <a:lnTo>
                  <a:pt x="3982" y="3025"/>
                </a:lnTo>
                <a:lnTo>
                  <a:pt x="3962" y="3043"/>
                </a:lnTo>
                <a:lnTo>
                  <a:pt x="3940" y="3058"/>
                </a:lnTo>
                <a:lnTo>
                  <a:pt x="3917" y="3068"/>
                </a:lnTo>
                <a:lnTo>
                  <a:pt x="3891" y="3074"/>
                </a:lnTo>
                <a:lnTo>
                  <a:pt x="3867" y="3076"/>
                </a:lnTo>
                <a:lnTo>
                  <a:pt x="3840" y="3074"/>
                </a:lnTo>
                <a:lnTo>
                  <a:pt x="3813" y="3066"/>
                </a:lnTo>
                <a:lnTo>
                  <a:pt x="3788" y="3054"/>
                </a:lnTo>
                <a:lnTo>
                  <a:pt x="3764" y="3037"/>
                </a:lnTo>
                <a:lnTo>
                  <a:pt x="3268" y="2592"/>
                </a:lnTo>
                <a:lnTo>
                  <a:pt x="3073" y="2669"/>
                </a:lnTo>
                <a:lnTo>
                  <a:pt x="3029" y="2757"/>
                </a:lnTo>
                <a:lnTo>
                  <a:pt x="2980" y="2840"/>
                </a:lnTo>
                <a:lnTo>
                  <a:pt x="2926" y="2919"/>
                </a:lnTo>
                <a:lnTo>
                  <a:pt x="2867" y="2994"/>
                </a:lnTo>
                <a:lnTo>
                  <a:pt x="2806" y="3064"/>
                </a:lnTo>
                <a:lnTo>
                  <a:pt x="2740" y="3127"/>
                </a:lnTo>
                <a:lnTo>
                  <a:pt x="2670" y="3186"/>
                </a:lnTo>
                <a:lnTo>
                  <a:pt x="2597" y="3239"/>
                </a:lnTo>
                <a:lnTo>
                  <a:pt x="2521" y="3285"/>
                </a:lnTo>
                <a:lnTo>
                  <a:pt x="2442" y="3326"/>
                </a:lnTo>
                <a:lnTo>
                  <a:pt x="2360" y="3359"/>
                </a:lnTo>
                <a:lnTo>
                  <a:pt x="2276" y="3386"/>
                </a:lnTo>
                <a:lnTo>
                  <a:pt x="2189" y="3405"/>
                </a:lnTo>
                <a:lnTo>
                  <a:pt x="2101" y="3416"/>
                </a:lnTo>
                <a:lnTo>
                  <a:pt x="2011" y="3421"/>
                </a:lnTo>
                <a:lnTo>
                  <a:pt x="1920" y="3416"/>
                </a:lnTo>
                <a:lnTo>
                  <a:pt x="1831" y="3405"/>
                </a:lnTo>
                <a:lnTo>
                  <a:pt x="1745" y="3386"/>
                </a:lnTo>
                <a:lnTo>
                  <a:pt x="1661" y="3359"/>
                </a:lnTo>
                <a:lnTo>
                  <a:pt x="1579" y="3326"/>
                </a:lnTo>
                <a:lnTo>
                  <a:pt x="1500" y="3285"/>
                </a:lnTo>
                <a:lnTo>
                  <a:pt x="1424" y="3239"/>
                </a:lnTo>
                <a:lnTo>
                  <a:pt x="1351" y="3186"/>
                </a:lnTo>
                <a:lnTo>
                  <a:pt x="1281" y="3127"/>
                </a:lnTo>
                <a:lnTo>
                  <a:pt x="1215" y="3064"/>
                </a:lnTo>
                <a:lnTo>
                  <a:pt x="1153" y="2994"/>
                </a:lnTo>
                <a:lnTo>
                  <a:pt x="1095" y="2919"/>
                </a:lnTo>
                <a:lnTo>
                  <a:pt x="1041" y="2840"/>
                </a:lnTo>
                <a:lnTo>
                  <a:pt x="992" y="2757"/>
                </a:lnTo>
                <a:lnTo>
                  <a:pt x="947" y="2669"/>
                </a:lnTo>
                <a:lnTo>
                  <a:pt x="753" y="2592"/>
                </a:lnTo>
                <a:lnTo>
                  <a:pt x="257" y="3037"/>
                </a:lnTo>
                <a:lnTo>
                  <a:pt x="233" y="3054"/>
                </a:lnTo>
                <a:lnTo>
                  <a:pt x="208" y="3066"/>
                </a:lnTo>
                <a:lnTo>
                  <a:pt x="181" y="3074"/>
                </a:lnTo>
                <a:lnTo>
                  <a:pt x="154" y="3076"/>
                </a:lnTo>
                <a:lnTo>
                  <a:pt x="128" y="3074"/>
                </a:lnTo>
                <a:lnTo>
                  <a:pt x="104" y="3068"/>
                </a:lnTo>
                <a:lnTo>
                  <a:pt x="81" y="3058"/>
                </a:lnTo>
                <a:lnTo>
                  <a:pt x="59" y="3043"/>
                </a:lnTo>
                <a:lnTo>
                  <a:pt x="39" y="3025"/>
                </a:lnTo>
                <a:lnTo>
                  <a:pt x="21" y="2999"/>
                </a:lnTo>
                <a:lnTo>
                  <a:pt x="9" y="2972"/>
                </a:lnTo>
                <a:lnTo>
                  <a:pt x="1" y="2943"/>
                </a:lnTo>
                <a:lnTo>
                  <a:pt x="0" y="2913"/>
                </a:lnTo>
                <a:lnTo>
                  <a:pt x="5" y="2884"/>
                </a:lnTo>
                <a:lnTo>
                  <a:pt x="15" y="2856"/>
                </a:lnTo>
                <a:lnTo>
                  <a:pt x="31" y="2830"/>
                </a:lnTo>
                <a:lnTo>
                  <a:pt x="51" y="2807"/>
                </a:lnTo>
                <a:lnTo>
                  <a:pt x="618" y="2299"/>
                </a:lnTo>
                <a:lnTo>
                  <a:pt x="642" y="2282"/>
                </a:lnTo>
                <a:lnTo>
                  <a:pt x="666" y="2270"/>
                </a:lnTo>
                <a:lnTo>
                  <a:pt x="693" y="2262"/>
                </a:lnTo>
                <a:lnTo>
                  <a:pt x="721" y="2260"/>
                </a:lnTo>
                <a:lnTo>
                  <a:pt x="749" y="2262"/>
                </a:lnTo>
                <a:lnTo>
                  <a:pt x="777" y="2271"/>
                </a:lnTo>
                <a:lnTo>
                  <a:pt x="825" y="2289"/>
                </a:lnTo>
                <a:lnTo>
                  <a:pt x="810" y="2205"/>
                </a:lnTo>
                <a:lnTo>
                  <a:pt x="799" y="2119"/>
                </a:lnTo>
                <a:lnTo>
                  <a:pt x="793" y="2032"/>
                </a:lnTo>
                <a:lnTo>
                  <a:pt x="791" y="1943"/>
                </a:lnTo>
                <a:lnTo>
                  <a:pt x="794" y="1831"/>
                </a:lnTo>
                <a:lnTo>
                  <a:pt x="804" y="1721"/>
                </a:lnTo>
                <a:lnTo>
                  <a:pt x="821" y="1612"/>
                </a:lnTo>
                <a:lnTo>
                  <a:pt x="845" y="1506"/>
                </a:lnTo>
                <a:lnTo>
                  <a:pt x="874" y="1405"/>
                </a:lnTo>
                <a:lnTo>
                  <a:pt x="909" y="1307"/>
                </a:lnTo>
                <a:lnTo>
                  <a:pt x="753" y="1245"/>
                </a:lnTo>
                <a:lnTo>
                  <a:pt x="257" y="1689"/>
                </a:lnTo>
                <a:lnTo>
                  <a:pt x="233" y="1706"/>
                </a:lnTo>
                <a:lnTo>
                  <a:pt x="208" y="1718"/>
                </a:lnTo>
                <a:lnTo>
                  <a:pt x="181" y="1725"/>
                </a:lnTo>
                <a:lnTo>
                  <a:pt x="154" y="1728"/>
                </a:lnTo>
                <a:lnTo>
                  <a:pt x="128" y="1727"/>
                </a:lnTo>
                <a:lnTo>
                  <a:pt x="104" y="1721"/>
                </a:lnTo>
                <a:lnTo>
                  <a:pt x="81" y="1709"/>
                </a:lnTo>
                <a:lnTo>
                  <a:pt x="59" y="1696"/>
                </a:lnTo>
                <a:lnTo>
                  <a:pt x="39" y="1678"/>
                </a:lnTo>
                <a:lnTo>
                  <a:pt x="21" y="1652"/>
                </a:lnTo>
                <a:lnTo>
                  <a:pt x="9" y="1624"/>
                </a:lnTo>
                <a:lnTo>
                  <a:pt x="1" y="1596"/>
                </a:lnTo>
                <a:lnTo>
                  <a:pt x="0" y="1566"/>
                </a:lnTo>
                <a:lnTo>
                  <a:pt x="5" y="1537"/>
                </a:lnTo>
                <a:lnTo>
                  <a:pt x="15" y="1509"/>
                </a:lnTo>
                <a:lnTo>
                  <a:pt x="31" y="1483"/>
                </a:lnTo>
                <a:lnTo>
                  <a:pt x="51" y="1460"/>
                </a:lnTo>
                <a:lnTo>
                  <a:pt x="618" y="952"/>
                </a:lnTo>
                <a:lnTo>
                  <a:pt x="642" y="935"/>
                </a:lnTo>
                <a:lnTo>
                  <a:pt x="666" y="923"/>
                </a:lnTo>
                <a:lnTo>
                  <a:pt x="693" y="915"/>
                </a:lnTo>
                <a:lnTo>
                  <a:pt x="721" y="913"/>
                </a:lnTo>
                <a:lnTo>
                  <a:pt x="749" y="915"/>
                </a:lnTo>
                <a:lnTo>
                  <a:pt x="777" y="924"/>
                </a:lnTo>
                <a:lnTo>
                  <a:pt x="1051" y="1032"/>
                </a:lnTo>
                <a:lnTo>
                  <a:pt x="1106" y="952"/>
                </a:lnTo>
                <a:lnTo>
                  <a:pt x="1166" y="879"/>
                </a:lnTo>
                <a:lnTo>
                  <a:pt x="1230" y="809"/>
                </a:lnTo>
                <a:lnTo>
                  <a:pt x="1297" y="745"/>
                </a:lnTo>
                <a:lnTo>
                  <a:pt x="1369" y="688"/>
                </a:lnTo>
                <a:lnTo>
                  <a:pt x="1443" y="637"/>
                </a:lnTo>
                <a:lnTo>
                  <a:pt x="1522" y="590"/>
                </a:lnTo>
                <a:lnTo>
                  <a:pt x="1417" y="348"/>
                </a:lnTo>
                <a:lnTo>
                  <a:pt x="984" y="502"/>
                </a:lnTo>
                <a:lnTo>
                  <a:pt x="953" y="509"/>
                </a:lnTo>
                <a:lnTo>
                  <a:pt x="923" y="511"/>
                </a:lnTo>
                <a:lnTo>
                  <a:pt x="893" y="506"/>
                </a:lnTo>
                <a:lnTo>
                  <a:pt x="865" y="496"/>
                </a:lnTo>
                <a:lnTo>
                  <a:pt x="841" y="481"/>
                </a:lnTo>
                <a:lnTo>
                  <a:pt x="819" y="462"/>
                </a:lnTo>
                <a:lnTo>
                  <a:pt x="801" y="437"/>
                </a:lnTo>
                <a:lnTo>
                  <a:pt x="787" y="409"/>
                </a:lnTo>
                <a:lnTo>
                  <a:pt x="780" y="378"/>
                </a:lnTo>
                <a:lnTo>
                  <a:pt x="779" y="348"/>
                </a:lnTo>
                <a:lnTo>
                  <a:pt x="782" y="318"/>
                </a:lnTo>
                <a:lnTo>
                  <a:pt x="793" y="292"/>
                </a:lnTo>
                <a:lnTo>
                  <a:pt x="808" y="266"/>
                </a:lnTo>
                <a:lnTo>
                  <a:pt x="827" y="244"/>
                </a:lnTo>
                <a:lnTo>
                  <a:pt x="852" y="225"/>
                </a:lnTo>
                <a:lnTo>
                  <a:pt x="880" y="212"/>
                </a:lnTo>
                <a:lnTo>
                  <a:pt x="1448" y="9"/>
                </a:lnTo>
                <a:lnTo>
                  <a:pt x="1478" y="2"/>
                </a:lnTo>
                <a:lnTo>
                  <a:pt x="150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06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CE1F840-9A2C-4BA8-88C5-D8CE3E71533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Synchronous and Asynchronous Response</a:t>
            </a:r>
          </a:p>
        </p:txBody>
      </p: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114FC19D-54D0-486D-8670-10B57C0846A3}"/>
              </a:ext>
            </a:extLst>
          </p:cNvPr>
          <p:cNvGrpSpPr/>
          <p:nvPr/>
        </p:nvGrpSpPr>
        <p:grpSpPr>
          <a:xfrm>
            <a:off x="868215" y="1037596"/>
            <a:ext cx="10053109" cy="5034355"/>
            <a:chOff x="69946" y="994970"/>
            <a:chExt cx="10053109" cy="5034355"/>
          </a:xfrm>
        </p:grpSpPr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DBFAD431-BE5D-4148-8B7E-C3488ABB9DBF}"/>
                </a:ext>
              </a:extLst>
            </p:cNvPr>
            <p:cNvGrpSpPr/>
            <p:nvPr/>
          </p:nvGrpSpPr>
          <p:grpSpPr>
            <a:xfrm>
              <a:off x="1610859" y="994970"/>
              <a:ext cx="8512196" cy="5034355"/>
              <a:chOff x="1610859" y="994970"/>
              <a:chExt cx="7120464" cy="443477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A30F3B-0390-4271-8DC9-71D264A3E80B}"/>
                  </a:ext>
                </a:extLst>
              </p:cNvPr>
              <p:cNvGrpSpPr/>
              <p:nvPr/>
            </p:nvGrpSpPr>
            <p:grpSpPr>
              <a:xfrm>
                <a:off x="1610859" y="994970"/>
                <a:ext cx="7120464" cy="4434779"/>
                <a:chOff x="533401" y="1200146"/>
                <a:chExt cx="6438910" cy="3420900"/>
              </a:xfrm>
            </p:grpSpPr>
            <p:sp>
              <p:nvSpPr>
                <p:cNvPr id="10" name="Rounded Rectangle 15">
                  <a:extLst>
                    <a:ext uri="{FF2B5EF4-FFF2-40B4-BE49-F238E27FC236}">
                      <a16:creationId xmlns:a16="http://schemas.microsoft.com/office/drawing/2014/main" id="{F1CA4AEB-2B16-4619-A33A-59F389BD124B}"/>
                    </a:ext>
                  </a:extLst>
                </p:cNvPr>
                <p:cNvSpPr/>
                <p:nvPr/>
              </p:nvSpPr>
              <p:spPr>
                <a:xfrm>
                  <a:off x="533401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User </a:t>
                  </a:r>
                </a:p>
              </p:txBody>
            </p:sp>
            <p:sp>
              <p:nvSpPr>
                <p:cNvPr id="11" name="Rounded Rectangle 18">
                  <a:extLst>
                    <a:ext uri="{FF2B5EF4-FFF2-40B4-BE49-F238E27FC236}">
                      <a16:creationId xmlns:a16="http://schemas.microsoft.com/office/drawing/2014/main" id="{30A80204-59FA-4C8E-9E28-3B7C124161D7}"/>
                    </a:ext>
                  </a:extLst>
                </p:cNvPr>
                <p:cNvSpPr/>
                <p:nvPr/>
              </p:nvSpPr>
              <p:spPr>
                <a:xfrm>
                  <a:off x="2171704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Screen</a:t>
                  </a:r>
                </a:p>
              </p:txBody>
            </p:sp>
            <p:sp>
              <p:nvSpPr>
                <p:cNvPr id="12" name="Rounded Rectangle 20">
                  <a:extLst>
                    <a:ext uri="{FF2B5EF4-FFF2-40B4-BE49-F238E27FC236}">
                      <a16:creationId xmlns:a16="http://schemas.microsoft.com/office/drawing/2014/main" id="{CDB6C307-7E2B-4EC7-8FE1-E43323F84063}"/>
                    </a:ext>
                  </a:extLst>
                </p:cNvPr>
                <p:cNvSpPr/>
                <p:nvPr/>
              </p:nvSpPr>
              <p:spPr>
                <a:xfrm>
                  <a:off x="3810007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Server</a:t>
                  </a:r>
                </a:p>
              </p:txBody>
            </p:sp>
            <p:sp>
              <p:nvSpPr>
                <p:cNvPr id="13" name="Rounded Rectangle 21">
                  <a:extLst>
                    <a:ext uri="{FF2B5EF4-FFF2-40B4-BE49-F238E27FC236}">
                      <a16:creationId xmlns:a16="http://schemas.microsoft.com/office/drawing/2014/main" id="{77A9B275-850A-4A45-A436-DB775951690B}"/>
                    </a:ext>
                  </a:extLst>
                </p:cNvPr>
                <p:cNvSpPr/>
                <p:nvPr/>
              </p:nvSpPr>
              <p:spPr>
                <a:xfrm>
                  <a:off x="5448309" y="1200146"/>
                  <a:ext cx="1524002" cy="3809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Database</a:t>
                  </a:r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AC99F37-6296-40DE-9878-8FBCFA0258F5}"/>
                    </a:ext>
                  </a:extLst>
                </p:cNvPr>
                <p:cNvCxnSpPr/>
                <p:nvPr/>
              </p:nvCxnSpPr>
              <p:spPr>
                <a:xfrm rot="5400000">
                  <a:off x="-152396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002374D-3CF0-41BE-892F-97867185F0F4}"/>
                    </a:ext>
                  </a:extLst>
                </p:cNvPr>
                <p:cNvCxnSpPr/>
                <p:nvPr/>
              </p:nvCxnSpPr>
              <p:spPr>
                <a:xfrm rot="5400000">
                  <a:off x="1486718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14906DE-A486-4FE2-BBB2-C709A3303B7B}"/>
                    </a:ext>
                  </a:extLst>
                </p:cNvPr>
                <p:cNvCxnSpPr/>
                <p:nvPr/>
              </p:nvCxnSpPr>
              <p:spPr>
                <a:xfrm rot="5400000">
                  <a:off x="3125832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3B5BFBC-C62D-428B-A840-EBE900902143}"/>
                    </a:ext>
                  </a:extLst>
                </p:cNvPr>
                <p:cNvCxnSpPr/>
                <p:nvPr/>
              </p:nvCxnSpPr>
              <p:spPr>
                <a:xfrm rot="5400000">
                  <a:off x="4764945" y="3104349"/>
                  <a:ext cx="2895595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D38B2E75-4576-4B3C-AF06-6E2FB3143011}"/>
                    </a:ext>
                  </a:extLst>
                </p:cNvPr>
                <p:cNvCxnSpPr/>
                <p:nvPr/>
              </p:nvCxnSpPr>
              <p:spPr>
                <a:xfrm>
                  <a:off x="1295402" y="2100376"/>
                  <a:ext cx="1676403" cy="1588"/>
                </a:xfrm>
                <a:prstGeom prst="straightConnector1">
                  <a:avLst/>
                </a:prstGeom>
                <a:solidFill>
                  <a:srgbClr val="00B050"/>
                </a:solidFill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C699E41B-6908-4B1F-8703-2626EB7F3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81866" y="2776428"/>
                  <a:ext cx="1663998" cy="616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AAA497D-F5CA-42CC-B77D-7EF1EFFC58CF}"/>
                    </a:ext>
                  </a:extLst>
                </p:cNvPr>
                <p:cNvCxnSpPr/>
                <p:nvPr/>
              </p:nvCxnSpPr>
              <p:spPr>
                <a:xfrm>
                  <a:off x="2923222" y="2165665"/>
                  <a:ext cx="1676403" cy="1588"/>
                </a:xfrm>
                <a:prstGeom prst="straightConnector1">
                  <a:avLst/>
                </a:prstGeom>
                <a:solidFill>
                  <a:srgbClr val="00B050"/>
                </a:solidFill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CCF9BB-1176-4C64-B3A1-D6FB8AC3953D}"/>
                    </a:ext>
                  </a:extLst>
                </p:cNvPr>
                <p:cNvSpPr txBox="1"/>
                <p:nvPr/>
              </p:nvSpPr>
              <p:spPr>
                <a:xfrm>
                  <a:off x="1280808" y="1810500"/>
                  <a:ext cx="536630" cy="2374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Save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E5AC88D-6FF7-452C-870F-2509903F4697}"/>
                    </a:ext>
                  </a:extLst>
                </p:cNvPr>
                <p:cNvSpPr txBox="1"/>
                <p:nvPr/>
              </p:nvSpPr>
              <p:spPr>
                <a:xfrm>
                  <a:off x="1323753" y="2244507"/>
                  <a:ext cx="1354114" cy="355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For all this time user </a:t>
                  </a:r>
                </a:p>
                <a:p>
                  <a:r>
                    <a:rPr lang="en-US" sz="14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Remains blocked</a:t>
                  </a:r>
                  <a:endParaRPr lang="en-US" sz="14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0E4114B-88F8-418A-815A-39DCF822F399}"/>
                    </a:ext>
                  </a:extLst>
                </p:cNvPr>
                <p:cNvSpPr txBox="1"/>
                <p:nvPr/>
              </p:nvSpPr>
              <p:spPr>
                <a:xfrm>
                  <a:off x="4779822" y="2637265"/>
                  <a:ext cx="1348615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Response form Database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2CC37C6-FB88-4DB8-A7E5-B0F4E58F53E6}"/>
                    </a:ext>
                  </a:extLst>
                </p:cNvPr>
                <p:cNvSpPr txBox="1"/>
                <p:nvPr/>
              </p:nvSpPr>
              <p:spPr>
                <a:xfrm>
                  <a:off x="4565522" y="1718694"/>
                  <a:ext cx="833791" cy="3323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Processing </a:t>
                  </a:r>
                </a:p>
                <a:p>
                  <a:pPr algn="ctr"/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Time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AF905F6-7DEA-4B6B-9054-CEDEF0F3CA01}"/>
                    </a:ext>
                  </a:extLst>
                </p:cNvPr>
                <p:cNvSpPr txBox="1"/>
                <p:nvPr/>
              </p:nvSpPr>
              <p:spPr>
                <a:xfrm>
                  <a:off x="3094350" y="1973857"/>
                  <a:ext cx="1269798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Request send to server 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9B14925-FF21-42F8-81FA-37D1B1A3818D}"/>
                    </a:ext>
                  </a:extLst>
                </p:cNvPr>
                <p:cNvSpPr txBox="1"/>
                <p:nvPr/>
              </p:nvSpPr>
              <p:spPr>
                <a:xfrm>
                  <a:off x="3058066" y="3899002"/>
                  <a:ext cx="1364378" cy="1777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accent5"/>
                      </a:solidFill>
                      <a:latin typeface="Arial" pitchFamily="34" charset="0"/>
                      <a:cs typeface="Arial" pitchFamily="34" charset="0"/>
                    </a:rPr>
                    <a:t>Response from the server</a:t>
                  </a:r>
                  <a:endParaRPr lang="en-US" sz="11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C4EE280-06C5-4A74-9E64-DBAB467E417C}"/>
                    </a:ext>
                  </a:extLst>
                </p:cNvPr>
                <p:cNvSpPr/>
                <p:nvPr/>
              </p:nvSpPr>
              <p:spPr>
                <a:xfrm>
                  <a:off x="1228930" y="4475122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48DDC27-543F-453C-8749-8C3C1552C5BD}"/>
                    </a:ext>
                  </a:extLst>
                </p:cNvPr>
                <p:cNvSpPr/>
                <p:nvPr/>
              </p:nvSpPr>
              <p:spPr>
                <a:xfrm>
                  <a:off x="2872907" y="4475114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34E3103-BE7D-4631-BC20-D8BBC21037B8}"/>
                    </a:ext>
                  </a:extLst>
                </p:cNvPr>
                <p:cNvSpPr/>
                <p:nvPr/>
              </p:nvSpPr>
              <p:spPr>
                <a:xfrm>
                  <a:off x="4507156" y="4475122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79251C6-6CA4-4132-B44E-8EDE00B7AE15}"/>
                    </a:ext>
                  </a:extLst>
                </p:cNvPr>
                <p:cNvSpPr/>
                <p:nvPr/>
              </p:nvSpPr>
              <p:spPr>
                <a:xfrm>
                  <a:off x="6151123" y="4475131"/>
                  <a:ext cx="145915" cy="1459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464FA4B-C16F-4C41-B227-5061FC60F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6949" y="2497363"/>
                <a:ext cx="1839544" cy="7813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Connector: Curved 1023">
                <a:extLst>
                  <a:ext uri="{FF2B5EF4-FFF2-40B4-BE49-F238E27FC236}">
                    <a16:creationId xmlns:a16="http://schemas.microsoft.com/office/drawing/2014/main" id="{DBD0FCDF-D668-474E-8313-F0516B4B8A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992984" y="2339576"/>
                <a:ext cx="254905" cy="69046"/>
              </a:xfrm>
              <a:prstGeom prst="curvedConnector4">
                <a:avLst>
                  <a:gd name="adj1" fmla="val -4684"/>
                  <a:gd name="adj2" fmla="val 21036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>
                <a:extLst>
                  <a:ext uri="{FF2B5EF4-FFF2-40B4-BE49-F238E27FC236}">
                    <a16:creationId xmlns:a16="http://schemas.microsoft.com/office/drawing/2014/main" id="{1ED0863F-9C0F-4469-81A2-B1CDAE8A9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66593" y="2006534"/>
                <a:ext cx="197577" cy="2401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3B0D25-A47D-45F7-9A2C-2D8AD9D587AD}"/>
                </a:ext>
              </a:extLst>
            </p:cNvPr>
            <p:cNvSpPr txBox="1"/>
            <p:nvPr/>
          </p:nvSpPr>
          <p:spPr>
            <a:xfrm>
              <a:off x="7351134" y="2367939"/>
              <a:ext cx="15087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Request to Database</a:t>
              </a:r>
              <a:endParaRPr lang="en-US" sz="1100" dirty="0">
                <a:solidFill>
                  <a:schemeClr val="accent5"/>
                </a:solidFill>
              </a:endParaRP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1F3CBE22-6C3B-4084-9969-EC5967CA2F2D}"/>
                </a:ext>
              </a:extLst>
            </p:cNvPr>
            <p:cNvSpPr/>
            <p:nvPr/>
          </p:nvSpPr>
          <p:spPr>
            <a:xfrm>
              <a:off x="9118911" y="2727091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E2CAF84-59A5-4CE8-9803-C9AB4659DCD2}"/>
                </a:ext>
              </a:extLst>
            </p:cNvPr>
            <p:cNvCxnSpPr/>
            <p:nvPr/>
          </p:nvCxnSpPr>
          <p:spPr>
            <a:xfrm flipH="1">
              <a:off x="6949870" y="3001643"/>
              <a:ext cx="2216194" cy="23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256D2A0-F96D-4226-B161-CD8C79D44A88}"/>
                </a:ext>
              </a:extLst>
            </p:cNvPr>
            <p:cNvSpPr/>
            <p:nvPr/>
          </p:nvSpPr>
          <p:spPr>
            <a:xfrm>
              <a:off x="4675741" y="2404736"/>
              <a:ext cx="112765" cy="89101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53299C8-7DDB-468B-946E-F97D08A7FD34}"/>
                </a:ext>
              </a:extLst>
            </p:cNvPr>
            <p:cNvSpPr/>
            <p:nvPr/>
          </p:nvSpPr>
          <p:spPr>
            <a:xfrm>
              <a:off x="6846989" y="2430764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5C0BF6C-8685-4B9B-9144-D353827B08AF}"/>
                </a:ext>
              </a:extLst>
            </p:cNvPr>
            <p:cNvSpPr/>
            <p:nvPr/>
          </p:nvSpPr>
          <p:spPr>
            <a:xfrm>
              <a:off x="6842897" y="2974001"/>
              <a:ext cx="126940" cy="266875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CD7C271-2A26-442E-95E7-B7922E076E13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 flipV="1">
              <a:off x="4779713" y="3240706"/>
              <a:ext cx="2126654" cy="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4B0BD9AF-0EC9-474C-8EA5-5EC225623FF4}"/>
                </a:ext>
              </a:extLst>
            </p:cNvPr>
            <p:cNvSpPr txBox="1"/>
            <p:nvPr/>
          </p:nvSpPr>
          <p:spPr>
            <a:xfrm>
              <a:off x="69946" y="2549081"/>
              <a:ext cx="2138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Synchronous Nature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CC9A82C-3431-4EF7-AD38-0FB9DF825A47}"/>
                </a:ext>
              </a:extLst>
            </p:cNvPr>
            <p:cNvCxnSpPr/>
            <p:nvPr/>
          </p:nvCxnSpPr>
          <p:spPr>
            <a:xfrm>
              <a:off x="2617169" y="4025063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28D7E35-D303-4A97-A981-532102E87E3F}"/>
                </a:ext>
              </a:extLst>
            </p:cNvPr>
            <p:cNvCxnSpPr/>
            <p:nvPr/>
          </p:nvCxnSpPr>
          <p:spPr>
            <a:xfrm>
              <a:off x="4780394" y="4224790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6D60828-9636-45D2-9F1A-3CE51610EF3A}"/>
                </a:ext>
              </a:extLst>
            </p:cNvPr>
            <p:cNvCxnSpPr/>
            <p:nvPr/>
          </p:nvCxnSpPr>
          <p:spPr>
            <a:xfrm>
              <a:off x="6927230" y="4538817"/>
              <a:ext cx="2216194" cy="2337"/>
            </a:xfrm>
            <a:prstGeom prst="straightConnector1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8972720-B834-42A6-AE47-65620D6096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0637" y="4677034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F7880A5-F45F-45E1-9579-6F214E18A6DA}"/>
                </a:ext>
              </a:extLst>
            </p:cNvPr>
            <p:cNvSpPr/>
            <p:nvPr/>
          </p:nvSpPr>
          <p:spPr>
            <a:xfrm>
              <a:off x="4687216" y="4063372"/>
              <a:ext cx="160153" cy="59299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46EDAFB6-C116-4CC3-84D3-FAA67CC17984}"/>
                </a:ext>
              </a:extLst>
            </p:cNvPr>
            <p:cNvSpPr/>
            <p:nvPr/>
          </p:nvSpPr>
          <p:spPr>
            <a:xfrm>
              <a:off x="6885332" y="4258272"/>
              <a:ext cx="126834" cy="94809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A53974E-617B-4B52-A19A-017B5DA11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6530" y="4872558"/>
              <a:ext cx="2157369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93E51A92-8D4B-495D-BDEB-F2260CEA88AF}"/>
                </a:ext>
              </a:extLst>
            </p:cNvPr>
            <p:cNvSpPr/>
            <p:nvPr/>
          </p:nvSpPr>
          <p:spPr>
            <a:xfrm>
              <a:off x="9101692" y="4538817"/>
              <a:ext cx="126834" cy="33374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Connector: Curved 93">
              <a:extLst>
                <a:ext uri="{FF2B5EF4-FFF2-40B4-BE49-F238E27FC236}">
                  <a16:creationId xmlns:a16="http://schemas.microsoft.com/office/drawing/2014/main" id="{E199196D-943C-4DC4-A4E3-435BF343ABD2}"/>
                </a:ext>
              </a:extLst>
            </p:cNvPr>
            <p:cNvCxnSpPr>
              <a:cxnSpLocks/>
              <a:stCxn id="89" idx="3"/>
              <a:endCxn id="89" idx="2"/>
            </p:cNvCxnSpPr>
            <p:nvPr/>
          </p:nvCxnSpPr>
          <p:spPr>
            <a:xfrm flipH="1">
              <a:off x="4767293" y="4359871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E9CB9E49-FB3E-4A2C-9B2B-8699DFB66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7284" y="4872645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A2CA3E48-485D-497D-884E-D4FC8D2103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71473" y="5219874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C8B1FE1-F192-4832-AB0C-1C2E6F41407B}"/>
                </a:ext>
              </a:extLst>
            </p:cNvPr>
            <p:cNvSpPr/>
            <p:nvPr/>
          </p:nvSpPr>
          <p:spPr>
            <a:xfrm>
              <a:off x="4710736" y="5180200"/>
              <a:ext cx="122627" cy="35201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4DA2958-F26E-4B08-A90F-536F74B8B6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0325" y="5539578"/>
              <a:ext cx="2199794" cy="90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F9DDF0-1001-49B8-BC63-1C78F20FF413}"/>
                </a:ext>
              </a:extLst>
            </p:cNvPr>
            <p:cNvSpPr txBox="1"/>
            <p:nvPr/>
          </p:nvSpPr>
          <p:spPr>
            <a:xfrm>
              <a:off x="2646220" y="4099794"/>
              <a:ext cx="1790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For all this time user </a:t>
              </a:r>
            </a:p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Remains blocked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7AE324F-4653-4C1D-9738-A1B23818EC05}"/>
                </a:ext>
              </a:extLst>
            </p:cNvPr>
            <p:cNvSpPr txBox="1"/>
            <p:nvPr/>
          </p:nvSpPr>
          <p:spPr>
            <a:xfrm>
              <a:off x="2705880" y="4835926"/>
              <a:ext cx="1790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For all this time user </a:t>
              </a:r>
            </a:p>
            <a:p>
              <a:r>
                <a:rPr lang="en-US" sz="14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Is Not Blocked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cxnSp>
          <p:nvCxnSpPr>
            <p:cNvPr id="117" name="Connector: Curved 116">
              <a:extLst>
                <a:ext uri="{FF2B5EF4-FFF2-40B4-BE49-F238E27FC236}">
                  <a16:creationId xmlns:a16="http://schemas.microsoft.com/office/drawing/2014/main" id="{0FB4BBCB-C3DB-4341-8C4F-D1A01166EC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7917" y="5215723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Curved 117">
              <a:extLst>
                <a:ext uri="{FF2B5EF4-FFF2-40B4-BE49-F238E27FC236}">
                  <a16:creationId xmlns:a16="http://schemas.microsoft.com/office/drawing/2014/main" id="{C0785146-DE4F-4E2A-A6D2-62D13F6353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449" y="4224790"/>
              <a:ext cx="80076" cy="296499"/>
            </a:xfrm>
            <a:prstGeom prst="curvedConnector4">
              <a:avLst>
                <a:gd name="adj1" fmla="val -333059"/>
                <a:gd name="adj2" fmla="val 903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74FBCF3-5515-4F9A-B4F3-E0E3E2CFAA1F}"/>
              </a:ext>
            </a:extLst>
          </p:cNvPr>
          <p:cNvSpPr txBox="1"/>
          <p:nvPr/>
        </p:nvSpPr>
        <p:spPr>
          <a:xfrm>
            <a:off x="253094" y="4601470"/>
            <a:ext cx="251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Asynchronous Response</a:t>
            </a:r>
          </a:p>
        </p:txBody>
      </p:sp>
      <p:sp>
        <p:nvSpPr>
          <p:cNvPr id="1057" name="Left Brace 1056">
            <a:extLst>
              <a:ext uri="{FF2B5EF4-FFF2-40B4-BE49-F238E27FC236}">
                <a16:creationId xmlns:a16="http://schemas.microsoft.com/office/drawing/2014/main" id="{CB5F28AE-AB6B-4387-9287-43C09FFC43D3}"/>
              </a:ext>
            </a:extLst>
          </p:cNvPr>
          <p:cNvSpPr/>
          <p:nvPr/>
        </p:nvSpPr>
        <p:spPr>
          <a:xfrm>
            <a:off x="2989725" y="2159954"/>
            <a:ext cx="388344" cy="1232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Left Brace 1057">
            <a:extLst>
              <a:ext uri="{FF2B5EF4-FFF2-40B4-BE49-F238E27FC236}">
                <a16:creationId xmlns:a16="http://schemas.microsoft.com/office/drawing/2014/main" id="{60B27927-96E6-45F8-A92E-E6711D4F3961}"/>
              </a:ext>
            </a:extLst>
          </p:cNvPr>
          <p:cNvSpPr/>
          <p:nvPr/>
        </p:nvSpPr>
        <p:spPr>
          <a:xfrm>
            <a:off x="2761385" y="3990975"/>
            <a:ext cx="567228" cy="15903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D8B26B6-A0C4-4049-94DE-3D573CC1EE8A}"/>
              </a:ext>
            </a:extLst>
          </p:cNvPr>
          <p:cNvSpPr txBox="1"/>
          <p:nvPr/>
        </p:nvSpPr>
        <p:spPr>
          <a:xfrm>
            <a:off x="3425770" y="3755096"/>
            <a:ext cx="709421" cy="349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Save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A6BDCB-A3ED-46FA-8ABD-21F382699048}"/>
              </a:ext>
            </a:extLst>
          </p:cNvPr>
          <p:cNvSpPr txBox="1"/>
          <p:nvPr/>
        </p:nvSpPr>
        <p:spPr>
          <a:xfrm>
            <a:off x="5774496" y="3974661"/>
            <a:ext cx="1695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Request send to server 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CA9CD70-7686-4DCE-A4C4-10C58FCFB2CB}"/>
              </a:ext>
            </a:extLst>
          </p:cNvPr>
          <p:cNvSpPr txBox="1"/>
          <p:nvPr/>
        </p:nvSpPr>
        <p:spPr>
          <a:xfrm>
            <a:off x="8158928" y="4325090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Request to Database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76E75A8-8596-49D1-BEAD-A11FFBB175AC}"/>
              </a:ext>
            </a:extLst>
          </p:cNvPr>
          <p:cNvSpPr txBox="1"/>
          <p:nvPr/>
        </p:nvSpPr>
        <p:spPr>
          <a:xfrm>
            <a:off x="8165743" y="492417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Response form Database</a:t>
            </a:r>
            <a:endParaRPr 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4C9D84-DFB8-46C8-BB99-B61A516DD1E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Array and Object in 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B4180-DC76-486A-9853-BB55479BD28D}"/>
              </a:ext>
            </a:extLst>
          </p:cNvPr>
          <p:cNvSpPr txBox="1"/>
          <p:nvPr/>
        </p:nvSpPr>
        <p:spPr>
          <a:xfrm>
            <a:off x="428625" y="1017158"/>
            <a:ext cx="4457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Array</a:t>
            </a:r>
          </a:p>
          <a:p>
            <a:r>
              <a:rPr lang="en-US" dirty="0"/>
              <a:t>	var </a:t>
            </a:r>
            <a:r>
              <a:rPr lang="en-US" dirty="0" err="1"/>
              <a:t>aItems</a:t>
            </a:r>
            <a:r>
              <a:rPr lang="en-US" dirty="0"/>
              <a:t> = [item0, item1,….]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object</a:t>
            </a:r>
          </a:p>
          <a:p>
            <a:r>
              <a:rPr lang="en-US" dirty="0"/>
              <a:t>	var </a:t>
            </a:r>
            <a:r>
              <a:rPr lang="en-US" dirty="0" err="1"/>
              <a:t>oObjName</a:t>
            </a:r>
            <a:r>
              <a:rPr lang="en-US" dirty="0"/>
              <a:t> = { “prop”: value, </a:t>
            </a:r>
          </a:p>
          <a:p>
            <a:pPr lvl="2"/>
            <a:r>
              <a:rPr lang="en-US" dirty="0"/>
              <a:t>	               “prop”: value,</a:t>
            </a:r>
          </a:p>
          <a:p>
            <a:pPr lvl="2"/>
            <a:r>
              <a:rPr lang="en-US" dirty="0"/>
              <a:t>	               “prop”: value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9EDC4-A3EB-4F9B-9C77-B84725CD1DCF}"/>
              </a:ext>
            </a:extLst>
          </p:cNvPr>
          <p:cNvSpPr txBox="1"/>
          <p:nvPr/>
        </p:nvSpPr>
        <p:spPr>
          <a:xfrm>
            <a:off x="350726" y="3209353"/>
            <a:ext cx="53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Java Script Object Notation – 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validate json using </a:t>
            </a:r>
            <a:r>
              <a:rPr lang="en-US" dirty="0">
                <a:hlinkClick r:id="rId3"/>
              </a:rPr>
              <a:t>https://jsonlint.com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F168B-38B5-46EC-9667-B30E6249404E}"/>
              </a:ext>
            </a:extLst>
          </p:cNvPr>
          <p:cNvSpPr txBox="1"/>
          <p:nvPr/>
        </p:nvSpPr>
        <p:spPr>
          <a:xfrm>
            <a:off x="5915024" y="896527"/>
            <a:ext cx="5904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an Object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//this is an </a:t>
            </a:r>
            <a:r>
              <a:rPr lang="en-US" dirty="0" err="1"/>
              <a:t>entityset</a:t>
            </a:r>
            <a:r>
              <a:rPr lang="en-US" dirty="0"/>
              <a:t> of type object (single)</a:t>
            </a:r>
          </a:p>
          <a:p>
            <a:r>
              <a:rPr lang="en-US" dirty="0"/>
              <a:t>	"</a:t>
            </a:r>
            <a:r>
              <a:rPr lang="en-US" dirty="0" err="1"/>
              <a:t>empStructure</a:t>
            </a:r>
            <a:r>
              <a:rPr lang="en-US" dirty="0"/>
              <a:t>": {</a:t>
            </a:r>
          </a:p>
          <a:p>
            <a:r>
              <a:rPr lang="en-US" dirty="0"/>
              <a:t>		"</a:t>
            </a:r>
            <a:r>
              <a:rPr lang="en-US" dirty="0" err="1"/>
              <a:t>empNo</a:t>
            </a:r>
            <a:r>
              <a:rPr lang="en-US" dirty="0"/>
              <a:t>": 100,</a:t>
            </a:r>
          </a:p>
          <a:p>
            <a:r>
              <a:rPr lang="en-US" dirty="0"/>
              <a:t>		"</a:t>
            </a:r>
            <a:r>
              <a:rPr lang="en-US" dirty="0" err="1"/>
              <a:t>empName</a:t>
            </a:r>
            <a:r>
              <a:rPr lang="en-US" dirty="0"/>
              <a:t>": "</a:t>
            </a:r>
            <a:r>
              <a:rPr lang="en-US" dirty="0" err="1"/>
              <a:t>Latika</a:t>
            </a:r>
            <a:r>
              <a:rPr lang="en-US" dirty="0"/>
              <a:t> </a:t>
            </a:r>
            <a:r>
              <a:rPr lang="en-US" dirty="0" err="1"/>
              <a:t>Roongta</a:t>
            </a:r>
            <a:r>
              <a:rPr lang="en-US" dirty="0"/>
              <a:t>",</a:t>
            </a:r>
          </a:p>
          <a:p>
            <a:r>
              <a:rPr lang="en-US" dirty="0"/>
              <a:t>		"salary": 9000,</a:t>
            </a:r>
          </a:p>
          <a:p>
            <a:r>
              <a:rPr lang="en-US" dirty="0"/>
              <a:t>		"currency": "EUR"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F3DC0-8BC4-4EF7-A72E-76FE88C9FDB2}"/>
              </a:ext>
            </a:extLst>
          </p:cNvPr>
          <p:cNvSpPr txBox="1"/>
          <p:nvPr/>
        </p:nvSpPr>
        <p:spPr>
          <a:xfrm>
            <a:off x="7158980" y="430044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3D47-63B9-4AA1-9B29-34D791C90B5E}"/>
              </a:ext>
            </a:extLst>
          </p:cNvPr>
          <p:cNvSpPr txBox="1"/>
          <p:nvPr/>
        </p:nvSpPr>
        <p:spPr>
          <a:xfrm>
            <a:off x="9098157" y="3662267"/>
            <a:ext cx="245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Elements or properties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87955C-287B-4627-8973-34432ED0D791}"/>
              </a:ext>
            </a:extLst>
          </p:cNvPr>
          <p:cNvCxnSpPr/>
          <p:nvPr/>
        </p:nvCxnSpPr>
        <p:spPr>
          <a:xfrm>
            <a:off x="7391400" y="2066925"/>
            <a:ext cx="20955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AB4B28-40D0-48D6-886E-FC66A83991C1}"/>
              </a:ext>
            </a:extLst>
          </p:cNvPr>
          <p:cNvCxnSpPr/>
          <p:nvPr/>
        </p:nvCxnSpPr>
        <p:spPr>
          <a:xfrm flipH="1" flipV="1">
            <a:off x="8467725" y="2257425"/>
            <a:ext cx="1000125" cy="1501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898C30-4C34-41A9-84EF-A0FD94E2A535}"/>
              </a:ext>
            </a:extLst>
          </p:cNvPr>
          <p:cNvCxnSpPr/>
          <p:nvPr/>
        </p:nvCxnSpPr>
        <p:spPr>
          <a:xfrm flipH="1" flipV="1">
            <a:off x="8391525" y="2505075"/>
            <a:ext cx="1076325" cy="125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D92A4-0DCF-4D27-8F23-DEB5C92818FA}"/>
              </a:ext>
            </a:extLst>
          </p:cNvPr>
          <p:cNvCxnSpPr/>
          <p:nvPr/>
        </p:nvCxnSpPr>
        <p:spPr>
          <a:xfrm flipH="1" flipV="1">
            <a:off x="8286750" y="2886075"/>
            <a:ext cx="1181100" cy="87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788234-20E8-433E-A1E2-F6A142111C33}"/>
              </a:ext>
            </a:extLst>
          </p:cNvPr>
          <p:cNvCxnSpPr/>
          <p:nvPr/>
        </p:nvCxnSpPr>
        <p:spPr>
          <a:xfrm>
            <a:off x="5534025" y="779090"/>
            <a:ext cx="0" cy="37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189212-FA66-4074-8671-C360F8FBAD9B}"/>
              </a:ext>
            </a:extLst>
          </p:cNvPr>
          <p:cNvCxnSpPr/>
          <p:nvPr/>
        </p:nvCxnSpPr>
        <p:spPr>
          <a:xfrm>
            <a:off x="647700" y="4991100"/>
            <a:ext cx="1065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973D3C-28DF-4914-9D63-59899FE6A2F2}"/>
              </a:ext>
            </a:extLst>
          </p:cNvPr>
          <p:cNvGrpSpPr/>
          <p:nvPr/>
        </p:nvGrpSpPr>
        <p:grpSpPr>
          <a:xfrm>
            <a:off x="741886" y="5317838"/>
            <a:ext cx="1144064" cy="1124477"/>
            <a:chOff x="1065213" y="827088"/>
            <a:chExt cx="2665413" cy="24225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58AEB2B7-50D7-4564-BA32-4C3824DD5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80134CE3-7FE4-4AF2-A251-A78C9204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AB8BA97E-FF99-4581-ACB5-D792CA796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094B2B32-04D2-45C1-BEF9-E7522434C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26E0FE-F9F0-4911-A0D2-E3D410CCB7E0}"/>
              </a:ext>
            </a:extLst>
          </p:cNvPr>
          <p:cNvSpPr txBox="1"/>
          <p:nvPr/>
        </p:nvSpPr>
        <p:spPr>
          <a:xfrm>
            <a:off x="2333625" y="5229225"/>
            <a:ext cx="203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reuse.js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7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siness man working hard . stock financial trade market diagram. vector illustration flat design. Free Vector">
            <a:extLst>
              <a:ext uri="{FF2B5EF4-FFF2-40B4-BE49-F238E27FC236}">
                <a16:creationId xmlns:a16="http://schemas.microsoft.com/office/drawing/2014/main" id="{46E587A1-264B-4B74-81D8-22F09482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34" y="1788840"/>
            <a:ext cx="4200044" cy="42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2CAE94D-FDCE-4DEA-B9A0-5A2B5EBD871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3074" name="Picture 2" descr="Is jQuery for You?. What it is, who should use it, the pros… | by Rachel  Lum | Medium">
            <a:extLst>
              <a:ext uri="{FF2B5EF4-FFF2-40B4-BE49-F238E27FC236}">
                <a16:creationId xmlns:a16="http://schemas.microsoft.com/office/drawing/2014/main" id="{F6C994B8-B01B-41D6-85D9-14FF0FE6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13" y="71203"/>
            <a:ext cx="351003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64554-8694-4730-80C8-B48529F4E593}"/>
              </a:ext>
            </a:extLst>
          </p:cNvPr>
          <p:cNvSpPr txBox="1"/>
          <p:nvPr/>
        </p:nvSpPr>
        <p:spPr>
          <a:xfrm>
            <a:off x="752329" y="899721"/>
            <a:ext cx="6173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jQuery is a java script library which is </a:t>
            </a:r>
          </a:p>
          <a:p>
            <a:pPr marL="342900" indent="-342900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Industry standard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Syntax:-</a:t>
            </a:r>
          </a:p>
          <a:p>
            <a:r>
              <a:rPr lang="en-US" b="1" dirty="0"/>
              <a:t>	$(selector).</a:t>
            </a:r>
            <a:r>
              <a:rPr lang="en-US" dirty="0"/>
              <a:t>action();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Selector:-</a:t>
            </a:r>
          </a:p>
          <a:p>
            <a:pPr lvl="1"/>
            <a:r>
              <a:rPr lang="en-US" dirty="0"/>
              <a:t>tagName, .</a:t>
            </a:r>
            <a:r>
              <a:rPr lang="en-US" dirty="0" err="1"/>
              <a:t>className</a:t>
            </a:r>
            <a:r>
              <a:rPr lang="en-US" dirty="0"/>
              <a:t>, #id</a:t>
            </a:r>
          </a:p>
          <a:p>
            <a:r>
              <a:rPr lang="en-US" dirty="0"/>
              <a:t>	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2CBB90-24E1-4882-AE57-0AB6EE7661B6}"/>
              </a:ext>
            </a:extLst>
          </p:cNvPr>
          <p:cNvCxnSpPr/>
          <p:nvPr/>
        </p:nvCxnSpPr>
        <p:spPr>
          <a:xfrm>
            <a:off x="552450" y="5124450"/>
            <a:ext cx="6825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EB705D-3962-4EB9-A0FA-594612673B97}"/>
              </a:ext>
            </a:extLst>
          </p:cNvPr>
          <p:cNvGrpSpPr/>
          <p:nvPr/>
        </p:nvGrpSpPr>
        <p:grpSpPr>
          <a:xfrm>
            <a:off x="914400" y="5378862"/>
            <a:ext cx="1094117" cy="994415"/>
            <a:chOff x="1065213" y="827088"/>
            <a:chExt cx="2665413" cy="2422525"/>
          </a:xfrm>
          <a:solidFill>
            <a:schemeClr val="tx2"/>
          </a:solidFill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8FA24667-F285-47F2-8687-5DEA06A3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9EA3B82A-758E-4510-ABDE-C06CE048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165A573C-816E-4AE9-AF49-882C48B55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58187714-D63B-4D56-BDE2-9DE81DCA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49937E-9EEE-4DE0-A845-65E20CD2AF5A}"/>
              </a:ext>
            </a:extLst>
          </p:cNvPr>
          <p:cNvSpPr txBox="1"/>
          <p:nvPr/>
        </p:nvSpPr>
        <p:spPr>
          <a:xfrm>
            <a:off x="2263549" y="5211788"/>
            <a:ext cx="1895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reuse.js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4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F675C5-16F4-4D4A-81B1-59107C0205C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UI5 SDK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809A2-09D8-4436-8FBC-6EFDF7DA2B6A}"/>
              </a:ext>
            </a:extLst>
          </p:cNvPr>
          <p:cNvSpPr txBox="1"/>
          <p:nvPr/>
        </p:nvSpPr>
        <p:spPr>
          <a:xfrm>
            <a:off x="428625" y="971550"/>
            <a:ext cx="7972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0C16428-E03C-4742-B2C3-13BF7AC2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49574-636B-4552-AD83-ECA4225FBF5C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6A1974E8-678C-4581-909F-5FF445FC2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B5F181-D1AC-488E-82F3-20FA21001D4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5897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0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06EAA6D-F35E-47E9-A3F3-7177C6D38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07FE9-810A-44FC-A424-3D9A00933727}"/>
              </a:ext>
            </a:extLst>
          </p:cNvPr>
          <p:cNvSpPr txBox="1"/>
          <p:nvPr/>
        </p:nvSpPr>
        <p:spPr>
          <a:xfrm>
            <a:off x="390525" y="899721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1453877D-1458-4601-9E90-EBF2DC88F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84132-1BC4-49CA-BDDE-1BDE9BF46DEA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879CC-AD62-4415-B934-DBC70B4241B5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122677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UI5 SDK continues…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B0117-E8E8-4606-949F-807D26B346AC}"/>
              </a:ext>
            </a:extLst>
          </p:cNvPr>
          <p:cNvSpPr txBox="1"/>
          <p:nvPr/>
        </p:nvSpPr>
        <p:spPr>
          <a:xfrm>
            <a:off x="409575" y="779090"/>
            <a:ext cx="910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7B622E81-F481-4135-9ABF-5F6B3237A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5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8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261764" y="947156"/>
            <a:ext cx="312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 to SAP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CF005-AF8F-45B9-A2A0-790D0855CCF1}"/>
              </a:ext>
            </a:extLst>
          </p:cNvPr>
          <p:cNvSpPr txBox="1"/>
          <p:nvPr/>
        </p:nvSpPr>
        <p:spPr>
          <a:xfrm>
            <a:off x="752763" y="1505527"/>
            <a:ext cx="4160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Under the Hood of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UI5 Development Tools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Installation of development Tools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Introduction to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45B0E-9025-4236-A293-3773E134109F}"/>
              </a:ext>
            </a:extLst>
          </p:cNvPr>
          <p:cNvSpPr txBox="1"/>
          <p:nvPr/>
        </p:nvSpPr>
        <p:spPr>
          <a:xfrm>
            <a:off x="381000" y="34290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--Break--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42256-BD02-447F-8CE0-E76CA189F66B}"/>
              </a:ext>
            </a:extLst>
          </p:cNvPr>
          <p:cNvSpPr txBox="1"/>
          <p:nvPr/>
        </p:nvSpPr>
        <p:spPr>
          <a:xfrm>
            <a:off x="752762" y="3967479"/>
            <a:ext cx="5419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b/w Synchronous and Asynchronous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 and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UI5 SDK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67636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3522E-E47C-41D0-8678-6330F9747FE6}"/>
              </a:ext>
            </a:extLst>
          </p:cNvPr>
          <p:cNvSpPr txBox="1"/>
          <p:nvPr/>
        </p:nvSpPr>
        <p:spPr>
          <a:xfrm>
            <a:off x="373613" y="266789"/>
            <a:ext cx="5634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394118" y="89652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400" y="2816420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60567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304799" y="132759"/>
            <a:ext cx="746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EEC08-6774-45E6-8D95-AD23A12B8361}"/>
              </a:ext>
            </a:extLst>
          </p:cNvPr>
          <p:cNvSpPr txBox="1"/>
          <p:nvPr/>
        </p:nvSpPr>
        <p:spPr>
          <a:xfrm>
            <a:off x="304799" y="814617"/>
            <a:ext cx="1086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8D6C0F-E34A-4833-BE2B-CB3338DB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2050473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746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UI5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816BD5-8172-4573-BF4E-32049A5D47DE}"/>
              </a:ext>
            </a:extLst>
          </p:cNvPr>
          <p:cNvGrpSpPr/>
          <p:nvPr/>
        </p:nvGrpSpPr>
        <p:grpSpPr>
          <a:xfrm>
            <a:off x="563419" y="1017389"/>
            <a:ext cx="9454241" cy="2825868"/>
            <a:chOff x="594158" y="1371600"/>
            <a:chExt cx="9452488" cy="2825868"/>
          </a:xfrm>
        </p:grpSpPr>
        <p:grpSp>
          <p:nvGrpSpPr>
            <p:cNvPr id="38" name="Group 72">
              <a:extLst>
                <a:ext uri="{FF2B5EF4-FFF2-40B4-BE49-F238E27FC236}">
                  <a16:creationId xmlns:a16="http://schemas.microsoft.com/office/drawing/2014/main" id="{F886FC42-A37A-4703-A0F4-647C29E334F2}"/>
                </a:ext>
              </a:extLst>
            </p:cNvPr>
            <p:cNvGrpSpPr/>
            <p:nvPr/>
          </p:nvGrpSpPr>
          <p:grpSpPr>
            <a:xfrm>
              <a:off x="1597232" y="1555006"/>
              <a:ext cx="8449414" cy="950806"/>
              <a:chOff x="1537360" y="1478806"/>
              <a:chExt cx="8449414" cy="950806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D98EF3A-53F0-447F-A90C-D3B4B1FEC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7360" y="2429612"/>
                <a:ext cx="844941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751613F-AC07-46FE-923C-5672F09A2785}"/>
                  </a:ext>
                </a:extLst>
              </p:cNvPr>
              <p:cNvCxnSpPr/>
              <p:nvPr/>
            </p:nvCxnSpPr>
            <p:spPr>
              <a:xfrm rot="5400000">
                <a:off x="5619803" y="1953415"/>
                <a:ext cx="950805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ounded Rectangle 2">
              <a:extLst>
                <a:ext uri="{FF2B5EF4-FFF2-40B4-BE49-F238E27FC236}">
                  <a16:creationId xmlns:a16="http://schemas.microsoft.com/office/drawing/2014/main" id="{5D40EA0E-AC21-4F4A-929C-527A5861F4FC}"/>
                </a:ext>
              </a:extLst>
            </p:cNvPr>
            <p:cNvSpPr/>
            <p:nvPr/>
          </p:nvSpPr>
          <p:spPr>
            <a:xfrm>
              <a:off x="5151210" y="1371600"/>
              <a:ext cx="2006148" cy="72559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Development Tools</a:t>
              </a:r>
            </a:p>
          </p:txBody>
        </p:sp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206BC109-590B-4BFB-A6A0-2B8CDADE1457}"/>
                </a:ext>
              </a:extLst>
            </p:cNvPr>
            <p:cNvSpPr/>
            <p:nvPr/>
          </p:nvSpPr>
          <p:spPr>
            <a:xfrm>
              <a:off x="3123883" y="3758650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Web IDE Personal Edition</a:t>
              </a:r>
            </a:p>
          </p:txBody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ECB151C4-575B-4B91-BCBA-30CB347CD658}"/>
                </a:ext>
              </a:extLst>
            </p:cNvPr>
            <p:cNvSpPr/>
            <p:nvPr/>
          </p:nvSpPr>
          <p:spPr>
            <a:xfrm>
              <a:off x="594158" y="2811096"/>
              <a:ext cx="2006148" cy="68919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Eclipse</a:t>
              </a:r>
            </a:p>
          </p:txBody>
        </p:sp>
      </p:grpSp>
      <p:sp>
        <p:nvSpPr>
          <p:cNvPr id="75" name="Rounded Rectangle 4">
            <a:extLst>
              <a:ext uri="{FF2B5EF4-FFF2-40B4-BE49-F238E27FC236}">
                <a16:creationId xmlns:a16="http://schemas.microsoft.com/office/drawing/2014/main" id="{2E4C9D46-F5A4-405F-8B37-9F8C167781E3}"/>
              </a:ext>
            </a:extLst>
          </p:cNvPr>
          <p:cNvSpPr/>
          <p:nvPr/>
        </p:nvSpPr>
        <p:spPr>
          <a:xfrm>
            <a:off x="3786805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</a:t>
            </a:r>
          </a:p>
        </p:txBody>
      </p:sp>
      <p:sp>
        <p:nvSpPr>
          <p:cNvPr id="76" name="Rounded Rectangle 4">
            <a:extLst>
              <a:ext uri="{FF2B5EF4-FFF2-40B4-BE49-F238E27FC236}">
                <a16:creationId xmlns:a16="http://schemas.microsoft.com/office/drawing/2014/main" id="{12211579-D8EB-4317-8DD2-989B64F6C7D8}"/>
              </a:ext>
            </a:extLst>
          </p:cNvPr>
          <p:cNvSpPr/>
          <p:nvPr/>
        </p:nvSpPr>
        <p:spPr>
          <a:xfrm>
            <a:off x="9014586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Business Application Studio (BAS)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872B36-FF57-4790-B6AE-6979B3D1EA59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566679" y="2151601"/>
            <a:ext cx="1567" cy="305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24F4E8-836E-4B3A-890E-5754B8940D70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4784436" y="2152084"/>
            <a:ext cx="5443" cy="296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387829-B473-4E3E-9E57-8B21300C1518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017660" y="2151601"/>
            <a:ext cx="0" cy="29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97AB6AE-2DE0-473B-A431-DAA5C491272E}"/>
              </a:ext>
            </a:extLst>
          </p:cNvPr>
          <p:cNvSpPr txBox="1"/>
          <p:nvPr/>
        </p:nvSpPr>
        <p:spPr>
          <a:xfrm>
            <a:off x="277091" y="3347942"/>
            <a:ext cx="22942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Eclipse </a:t>
            </a:r>
            <a:r>
              <a:rPr lang="en-US" sz="1600" dirty="0"/>
              <a:t>development tools is Obsolete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is no longer supported by the SAP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But we can still use it for local development in our system.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This tool is a Dead technology.</a:t>
            </a: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8919ED-4396-416E-8575-877A7517F743}"/>
              </a:ext>
            </a:extLst>
          </p:cNvPr>
          <p:cNvSpPr txBox="1"/>
          <p:nvPr/>
        </p:nvSpPr>
        <p:spPr>
          <a:xfrm>
            <a:off x="5792953" y="2500787"/>
            <a:ext cx="1791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SAP Web IDE comes in two type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8241B174-53E7-43E1-9AA7-FBB120671655}"/>
              </a:ext>
            </a:extLst>
          </p:cNvPr>
          <p:cNvSpPr/>
          <p:nvPr/>
        </p:nvSpPr>
        <p:spPr>
          <a:xfrm>
            <a:off x="5410764" y="3416033"/>
            <a:ext cx="1676400" cy="4388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 Full-Stack</a:t>
            </a:r>
          </a:p>
        </p:txBody>
      </p:sp>
      <p:pic>
        <p:nvPicPr>
          <p:cNvPr id="93" name="Picture 4" descr="SAP Web IDE (@SAPWebIDE) | Twitter">
            <a:extLst>
              <a:ext uri="{FF2B5EF4-FFF2-40B4-BE49-F238E27FC236}">
                <a16:creationId xmlns:a16="http://schemas.microsoft.com/office/drawing/2014/main" id="{026B9895-B78B-40D8-9D55-BBA1F130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89" y="1146973"/>
            <a:ext cx="976677" cy="9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clipse IDE Java development software free download for your computer">
            <a:extLst>
              <a:ext uri="{FF2B5EF4-FFF2-40B4-BE49-F238E27FC236}">
                <a16:creationId xmlns:a16="http://schemas.microsoft.com/office/drawing/2014/main" id="{AA959762-988B-43D4-82CB-AB1BD3AF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10" y="1342956"/>
            <a:ext cx="1165580" cy="5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AP Discovery Center - Business Application Studio">
            <a:extLst>
              <a:ext uri="{FF2B5EF4-FFF2-40B4-BE49-F238E27FC236}">
                <a16:creationId xmlns:a16="http://schemas.microsoft.com/office/drawing/2014/main" id="{65F85CA3-733E-44D1-89E7-925E4F93E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114" y="930220"/>
            <a:ext cx="1111233" cy="11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B25CF59-B2C1-49FC-9138-D6E2CB72C1BC}"/>
              </a:ext>
            </a:extLst>
          </p:cNvPr>
          <p:cNvSpPr txBox="1"/>
          <p:nvPr/>
        </p:nvSpPr>
        <p:spPr>
          <a:xfrm>
            <a:off x="5519422" y="3843257"/>
            <a:ext cx="339880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S</a:t>
            </a:r>
            <a:r>
              <a:rPr lang="en-US" sz="1600" b="1" i="0" dirty="0">
                <a:effectLst/>
              </a:rPr>
              <a:t>AP Web IDE Full-Stack</a:t>
            </a:r>
            <a:r>
              <a:rPr lang="en-US" sz="1600" b="0" i="0" dirty="0">
                <a:effectLst/>
              </a:rPr>
              <a:t> runs on SAP Cloud Platform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</a:t>
            </a:r>
            <a:r>
              <a:rPr lang="en-US" sz="1600" b="0" i="0" dirty="0">
                <a:effectLst/>
              </a:rPr>
              <a:t>t needs no installation</a:t>
            </a:r>
          </a:p>
          <a:p>
            <a:pPr marL="285750" indent="-285750">
              <a:buFontTx/>
              <a:buChar char="-"/>
            </a:pPr>
            <a:r>
              <a:rPr lang="en-US" sz="1600" b="0" i="0" dirty="0">
                <a:effectLst/>
              </a:rPr>
              <a:t>It allows you to integrate with other services that run on the platform  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SAP Fiori Cloud apps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Git integration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mobile services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IoT services and more</a:t>
            </a:r>
            <a:r>
              <a:rPr lang="en-US" sz="1600" b="0" i="0" dirty="0">
                <a:effectLst/>
                <a:latin typeface="adobe-clean"/>
              </a:rPr>
              <a:t>.</a:t>
            </a:r>
            <a:endParaRPr lang="en-US" sz="1600" dirty="0"/>
          </a:p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50918B-FD44-4B34-A132-E83652609F21}"/>
              </a:ext>
            </a:extLst>
          </p:cNvPr>
          <p:cNvSpPr txBox="1"/>
          <p:nvPr/>
        </p:nvSpPr>
        <p:spPr>
          <a:xfrm>
            <a:off x="2690432" y="3895465"/>
            <a:ext cx="29494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Installs in our local system and runs on the browser.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requires JAVA 1.8 to be installed in system.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runs offline.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Support for Web IDE is also stopped by SAP in 2019.</a:t>
            </a:r>
          </a:p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64B8BC-AE0B-4503-B49C-34EB2D72810F}"/>
              </a:ext>
            </a:extLst>
          </p:cNvPr>
          <p:cNvSpPr txBox="1"/>
          <p:nvPr/>
        </p:nvSpPr>
        <p:spPr>
          <a:xfrm>
            <a:off x="8709891" y="3362805"/>
            <a:ext cx="2964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i="0" dirty="0">
                <a:effectLst/>
              </a:rPr>
              <a:t>SAP Business Application Studio </a:t>
            </a:r>
            <a:r>
              <a:rPr lang="en-US" sz="1600" b="0" i="0" dirty="0">
                <a:effectLst/>
              </a:rPr>
              <a:t>is the next generation of the iconic SAP Web IDE.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</a:t>
            </a:r>
            <a:r>
              <a:rPr lang="en-US" sz="1600" b="0" i="0" dirty="0">
                <a:effectLst/>
              </a:rPr>
              <a:t>comes out of the box with predefined set of development environments – </a:t>
            </a:r>
            <a:r>
              <a:rPr lang="en-US" sz="1600" b="1" i="0" dirty="0">
                <a:effectLst/>
              </a:rPr>
              <a:t>Dev-Spaces</a:t>
            </a:r>
            <a:r>
              <a:rPr lang="en-US" sz="1600" b="0" i="0" dirty="0">
                <a:effectLst/>
              </a:rPr>
              <a:t> </a:t>
            </a:r>
            <a:r>
              <a:rPr lang="en-US" sz="1400" b="0" i="0" dirty="0">
                <a:effectLst/>
              </a:rPr>
              <a:t>(</a:t>
            </a:r>
            <a:r>
              <a:rPr lang="en-US" sz="1600" b="0" i="0" dirty="0">
                <a:solidFill>
                  <a:srgbClr val="3C3C3C"/>
                </a:solidFill>
                <a:effectLst/>
              </a:rPr>
              <a:t>virtual machine on the cloud) tailored for developing SAP business scenarios.</a:t>
            </a:r>
            <a:r>
              <a:rPr lang="en-US" sz="1600" b="0" i="0" dirty="0">
                <a:solidFill>
                  <a:srgbClr val="3C3C3C"/>
                </a:solidFill>
                <a:effectLst/>
                <a:latin typeface="SAPRegular"/>
              </a:rPr>
              <a:t> </a:t>
            </a:r>
            <a:endParaRPr lang="en-US" sz="1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A44D5DC-5D09-47E6-8B82-FCCCD145203E}"/>
              </a:ext>
            </a:extLst>
          </p:cNvPr>
          <p:cNvSpPr txBox="1"/>
          <p:nvPr/>
        </p:nvSpPr>
        <p:spPr>
          <a:xfrm>
            <a:off x="10388241" y="1317523"/>
            <a:ext cx="1741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 is the latest technology provided by SAP for Development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B3E95837-0C2F-4022-9882-A6190A502469}"/>
              </a:ext>
            </a:extLst>
          </p:cNvPr>
          <p:cNvCxnSpPr>
            <a:stCxn id="75" idx="2"/>
            <a:endCxn id="21" idx="0"/>
          </p:cNvCxnSpPr>
          <p:nvPr/>
        </p:nvCxnSpPr>
        <p:spPr>
          <a:xfrm rot="5400000">
            <a:off x="4227590" y="2842149"/>
            <a:ext cx="266669" cy="8579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1187F20D-A804-4B1B-87BD-8F30DE837BC6}"/>
              </a:ext>
            </a:extLst>
          </p:cNvPr>
          <p:cNvCxnSpPr>
            <a:stCxn id="92" idx="0"/>
            <a:endCxn id="75" idx="2"/>
          </p:cNvCxnSpPr>
          <p:nvPr/>
        </p:nvCxnSpPr>
        <p:spPr>
          <a:xfrm rot="16200000" flipV="1">
            <a:off x="5380291" y="2547359"/>
            <a:ext cx="278263" cy="14590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28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33296A07-9BB4-44C1-87A2-FF77A5DEB4DC}"/>
              </a:ext>
            </a:extLst>
          </p:cNvPr>
          <p:cNvSpPr/>
          <p:nvPr/>
        </p:nvSpPr>
        <p:spPr>
          <a:xfrm>
            <a:off x="1240138" y="2129167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Freeform: Shape 27">
            <a:extLst>
              <a:ext uri="{FF2B5EF4-FFF2-40B4-BE49-F238E27FC236}">
                <a16:creationId xmlns:a16="http://schemas.microsoft.com/office/drawing/2014/main" id="{FCBAB0FD-7762-4FAC-9F62-A31755740594}"/>
              </a:ext>
            </a:extLst>
          </p:cNvPr>
          <p:cNvSpPr/>
          <p:nvPr/>
        </p:nvSpPr>
        <p:spPr>
          <a:xfrm>
            <a:off x="2662552" y="2129167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CFE87E5-5C5A-4D30-AD7A-F6C8B6ECDE1B}"/>
              </a:ext>
            </a:extLst>
          </p:cNvPr>
          <p:cNvSpPr/>
          <p:nvPr/>
        </p:nvSpPr>
        <p:spPr>
          <a:xfrm>
            <a:off x="1585930" y="2474958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4">
            <a:extLst>
              <a:ext uri="{FF2B5EF4-FFF2-40B4-BE49-F238E27FC236}">
                <a16:creationId xmlns:a16="http://schemas.microsoft.com/office/drawing/2014/main" id="{083C07D1-1527-41BD-B829-9A28F60B6C68}"/>
              </a:ext>
            </a:extLst>
          </p:cNvPr>
          <p:cNvSpPr/>
          <p:nvPr/>
        </p:nvSpPr>
        <p:spPr>
          <a:xfrm>
            <a:off x="2662551" y="1220484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29B0797-D5D2-4F51-8341-F116630CB24E}"/>
              </a:ext>
            </a:extLst>
          </p:cNvPr>
          <p:cNvGrpSpPr/>
          <p:nvPr/>
        </p:nvGrpSpPr>
        <p:grpSpPr>
          <a:xfrm>
            <a:off x="2566160" y="1127027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97F82B-FD72-4E82-B390-728F52948A97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C0E34D9-333A-49FC-98F4-1D9CCE7AC98C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5861EAAC-6856-4238-9DBB-1134F7EEA15D}"/>
              </a:ext>
            </a:extLst>
          </p:cNvPr>
          <p:cNvSpPr/>
          <p:nvPr/>
        </p:nvSpPr>
        <p:spPr>
          <a:xfrm>
            <a:off x="4373181" y="193704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: Rounded Corners 9">
            <a:extLst>
              <a:ext uri="{FF2B5EF4-FFF2-40B4-BE49-F238E27FC236}">
                <a16:creationId xmlns:a16="http://schemas.microsoft.com/office/drawing/2014/main" id="{14ABE452-5EAA-4AFE-99E4-AA355631F8A0}"/>
              </a:ext>
            </a:extLst>
          </p:cNvPr>
          <p:cNvSpPr/>
          <p:nvPr/>
        </p:nvSpPr>
        <p:spPr>
          <a:xfrm>
            <a:off x="5659779" y="1110459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: Rounded Corners 11">
            <a:extLst>
              <a:ext uri="{FF2B5EF4-FFF2-40B4-BE49-F238E27FC236}">
                <a16:creationId xmlns:a16="http://schemas.microsoft.com/office/drawing/2014/main" id="{15BDE9A3-2614-48F2-8FBE-C51B907BBB64}"/>
              </a:ext>
            </a:extLst>
          </p:cNvPr>
          <p:cNvSpPr/>
          <p:nvPr/>
        </p:nvSpPr>
        <p:spPr>
          <a:xfrm>
            <a:off x="5659779" y="532025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: Rounded Corners 13">
            <a:extLst>
              <a:ext uri="{FF2B5EF4-FFF2-40B4-BE49-F238E27FC236}">
                <a16:creationId xmlns:a16="http://schemas.microsoft.com/office/drawing/2014/main" id="{43D497A5-E4E5-4E22-B777-A45D99AA5C5C}"/>
              </a:ext>
            </a:extLst>
          </p:cNvPr>
          <p:cNvSpPr/>
          <p:nvPr/>
        </p:nvSpPr>
        <p:spPr>
          <a:xfrm>
            <a:off x="6149973" y="216290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: Rounded Corners 14">
            <a:extLst>
              <a:ext uri="{FF2B5EF4-FFF2-40B4-BE49-F238E27FC236}">
                <a16:creationId xmlns:a16="http://schemas.microsoft.com/office/drawing/2014/main" id="{D11294CA-C892-4127-9F5E-58AA881BBDEE}"/>
              </a:ext>
            </a:extLst>
          </p:cNvPr>
          <p:cNvSpPr/>
          <p:nvPr/>
        </p:nvSpPr>
        <p:spPr>
          <a:xfrm>
            <a:off x="6149973" y="4267805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: Rounded Corners 15">
            <a:extLst>
              <a:ext uri="{FF2B5EF4-FFF2-40B4-BE49-F238E27FC236}">
                <a16:creationId xmlns:a16="http://schemas.microsoft.com/office/drawing/2014/main" id="{06275AA2-7907-4547-871C-C64148677912}"/>
              </a:ext>
            </a:extLst>
          </p:cNvPr>
          <p:cNvSpPr/>
          <p:nvPr/>
        </p:nvSpPr>
        <p:spPr>
          <a:xfrm>
            <a:off x="6536472" y="3215356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92B1449-616F-406F-AA14-FECFB56533B5}"/>
              </a:ext>
            </a:extLst>
          </p:cNvPr>
          <p:cNvSpPr/>
          <p:nvPr/>
        </p:nvSpPr>
        <p:spPr>
          <a:xfrm>
            <a:off x="5115798" y="11481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B216F11-800A-4326-A962-A17DE2FFD09F}"/>
              </a:ext>
            </a:extLst>
          </p:cNvPr>
          <p:cNvSpPr/>
          <p:nvPr/>
        </p:nvSpPr>
        <p:spPr>
          <a:xfrm>
            <a:off x="5115798" y="537247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8F596C2-CF9E-43C3-925F-CF276EC9EBA0}"/>
              </a:ext>
            </a:extLst>
          </p:cNvPr>
          <p:cNvSpPr/>
          <p:nvPr/>
        </p:nvSpPr>
        <p:spPr>
          <a:xfrm>
            <a:off x="5627423" y="221513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AA4C298-EF73-4CB2-AAA5-E24E2A4C5C89}"/>
              </a:ext>
            </a:extLst>
          </p:cNvPr>
          <p:cNvSpPr/>
          <p:nvPr/>
        </p:nvSpPr>
        <p:spPr>
          <a:xfrm>
            <a:off x="5627423" y="4320031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77732AC-8204-4581-ACEB-AEE6D8C65B79}"/>
              </a:ext>
            </a:extLst>
          </p:cNvPr>
          <p:cNvSpPr/>
          <p:nvPr/>
        </p:nvSpPr>
        <p:spPr>
          <a:xfrm>
            <a:off x="6020329" y="32675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C5E0251-6D0C-47E6-BB3D-9E5031EBA448}"/>
              </a:ext>
            </a:extLst>
          </p:cNvPr>
          <p:cNvSpPr/>
          <p:nvPr/>
        </p:nvSpPr>
        <p:spPr>
          <a:xfrm>
            <a:off x="4373181" y="505893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3A9BCBB-5D15-4570-9E2F-0FBACB278C29}"/>
              </a:ext>
            </a:extLst>
          </p:cNvPr>
          <p:cNvSpPr/>
          <p:nvPr/>
        </p:nvSpPr>
        <p:spPr>
          <a:xfrm>
            <a:off x="4834999" y="427845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4750D34-ECB8-4656-A0A5-C834D77FEB01}"/>
              </a:ext>
            </a:extLst>
          </p:cNvPr>
          <p:cNvSpPr/>
          <p:nvPr/>
        </p:nvSpPr>
        <p:spPr>
          <a:xfrm>
            <a:off x="4834999" y="271751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643A921-5641-4808-BCF5-91324FB0EDE3}"/>
              </a:ext>
            </a:extLst>
          </p:cNvPr>
          <p:cNvSpPr/>
          <p:nvPr/>
        </p:nvSpPr>
        <p:spPr>
          <a:xfrm>
            <a:off x="4945835" y="3497985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9C90427-46A5-4A06-ACD9-A30B8C81A4FE}"/>
              </a:ext>
            </a:extLst>
          </p:cNvPr>
          <p:cNvCxnSpPr/>
          <p:nvPr/>
        </p:nvCxnSpPr>
        <p:spPr>
          <a:xfrm flipV="1">
            <a:off x="4665748" y="170832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B3B88CA-FC9B-43A9-AABC-67064ED9367D}"/>
              </a:ext>
            </a:extLst>
          </p:cNvPr>
          <p:cNvCxnSpPr>
            <a:cxnSpLocks/>
          </p:cNvCxnSpPr>
          <p:nvPr/>
        </p:nvCxnSpPr>
        <p:spPr>
          <a:xfrm flipV="1">
            <a:off x="5126889" y="2670025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F469979-A163-4C3C-93C8-32FD42918314}"/>
              </a:ext>
            </a:extLst>
          </p:cNvPr>
          <p:cNvCxnSpPr>
            <a:cxnSpLocks/>
          </p:cNvCxnSpPr>
          <p:nvPr/>
        </p:nvCxnSpPr>
        <p:spPr>
          <a:xfrm>
            <a:off x="5279074" y="3618314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F85C509-13FA-47F9-A5BF-9D580ED9F919}"/>
              </a:ext>
            </a:extLst>
          </p:cNvPr>
          <p:cNvCxnSpPr/>
          <p:nvPr/>
        </p:nvCxnSpPr>
        <p:spPr>
          <a:xfrm>
            <a:off x="4665748" y="530316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E379EC2-1260-44EC-9449-E857E72D690C}"/>
              </a:ext>
            </a:extLst>
          </p:cNvPr>
          <p:cNvCxnSpPr>
            <a:cxnSpLocks/>
          </p:cNvCxnSpPr>
          <p:nvPr/>
        </p:nvCxnSpPr>
        <p:spPr>
          <a:xfrm>
            <a:off x="5126889" y="4471531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4E3742A-A18F-48E8-846B-1C4A85DB64D5}"/>
              </a:ext>
            </a:extLst>
          </p:cNvPr>
          <p:cNvSpPr txBox="1"/>
          <p:nvPr/>
        </p:nvSpPr>
        <p:spPr>
          <a:xfrm>
            <a:off x="1931845" y="3489280"/>
            <a:ext cx="161381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rPr>
              <a:t>BAS SETUP 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5BDAE09-54DE-4BCC-BEA2-FA4EA3933D94}"/>
              </a:ext>
            </a:extLst>
          </p:cNvPr>
          <p:cNvGrpSpPr/>
          <p:nvPr/>
        </p:nvGrpSpPr>
        <p:grpSpPr>
          <a:xfrm>
            <a:off x="5313795" y="1346179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01ACFF84-E344-4C2E-B7B3-AD178AB8C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45908266-AA86-487B-A09E-228E5871E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56E2D0CA-BDF7-480A-BDE0-48ED517EE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94C1DA48-E2B1-45DC-85ED-175C295A6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07663761-FEAB-4085-8583-D3FF6D145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2C919600-5034-4384-9193-2E864F15B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F84B9E13-2308-4D93-B206-5F2F961E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D22E7CFF-F64F-4B01-B07B-D09E95481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C3D1263A-30C6-4072-82A3-66496EBC5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5DA2E673-1E5C-4534-9D7C-1840792B7D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1" name="Freeform 18">
            <a:extLst>
              <a:ext uri="{FF2B5EF4-FFF2-40B4-BE49-F238E27FC236}">
                <a16:creationId xmlns:a16="http://schemas.microsoft.com/office/drawing/2014/main" id="{B7F6FB7B-B401-4C95-B3C7-9646158EC0D6}"/>
              </a:ext>
            </a:extLst>
          </p:cNvPr>
          <p:cNvSpPr>
            <a:spLocks noEditPoints="1"/>
          </p:cNvSpPr>
          <p:nvPr/>
        </p:nvSpPr>
        <p:spPr bwMode="auto">
          <a:xfrm>
            <a:off x="5310829" y="5567510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70927AE-5664-4357-B993-0C4AF71E18B2}"/>
              </a:ext>
            </a:extLst>
          </p:cNvPr>
          <p:cNvGrpSpPr/>
          <p:nvPr/>
        </p:nvGrpSpPr>
        <p:grpSpPr>
          <a:xfrm>
            <a:off x="5841187" y="2453804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0C355E21-02C6-47BD-8388-A3BB907EE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3773A688-8BA9-4536-857F-F872FC4B3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24">
              <a:extLst>
                <a:ext uri="{FF2B5EF4-FFF2-40B4-BE49-F238E27FC236}">
                  <a16:creationId xmlns:a16="http://schemas.microsoft.com/office/drawing/2014/main" id="{02F9A609-CB06-4C96-8EF0-FB1FBA80A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D96C47A-0A4C-45E3-8DD6-FDFEB01870C2}"/>
              </a:ext>
            </a:extLst>
          </p:cNvPr>
          <p:cNvGrpSpPr/>
          <p:nvPr/>
        </p:nvGrpSpPr>
        <p:grpSpPr>
          <a:xfrm>
            <a:off x="6205622" y="3456330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E3CAC4AC-C704-457E-A0DB-9115FCCCFA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8D454A5E-767E-4B14-A986-597AB6BC4E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4A61DE3C-06E9-4829-83CF-4748B32EB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98F18AE-058D-40AC-8863-C571108784DB}"/>
              </a:ext>
            </a:extLst>
          </p:cNvPr>
          <p:cNvGrpSpPr/>
          <p:nvPr/>
        </p:nvGrpSpPr>
        <p:grpSpPr>
          <a:xfrm>
            <a:off x="5824000" y="4516609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81" name="Freeform 34">
              <a:extLst>
                <a:ext uri="{FF2B5EF4-FFF2-40B4-BE49-F238E27FC236}">
                  <a16:creationId xmlns:a16="http://schemas.microsoft.com/office/drawing/2014/main" id="{9B6335CF-3EA4-4D59-894F-687B9C9DB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2" name="Freeform 35">
              <a:extLst>
                <a:ext uri="{FF2B5EF4-FFF2-40B4-BE49-F238E27FC236}">
                  <a16:creationId xmlns:a16="http://schemas.microsoft.com/office/drawing/2014/main" id="{56B384CC-601E-416B-A614-122AA6718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Freeform 36">
              <a:extLst>
                <a:ext uri="{FF2B5EF4-FFF2-40B4-BE49-F238E27FC236}">
                  <a16:creationId xmlns:a16="http://schemas.microsoft.com/office/drawing/2014/main" id="{F9888114-0AC9-4CFF-9735-3AF31F337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4" name="Freeform 37">
              <a:extLst>
                <a:ext uri="{FF2B5EF4-FFF2-40B4-BE49-F238E27FC236}">
                  <a16:creationId xmlns:a16="http://schemas.microsoft.com/office/drawing/2014/main" id="{B1E13525-3056-4190-9EF4-50168AC3F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2CC17EA-C77B-4A08-84C8-0BD57837866A}"/>
              </a:ext>
            </a:extLst>
          </p:cNvPr>
          <p:cNvSpPr txBox="1"/>
          <p:nvPr/>
        </p:nvSpPr>
        <p:spPr>
          <a:xfrm>
            <a:off x="6380175" y="1368995"/>
            <a:ext cx="13385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Click on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hlinkClick r:id="rId3"/>
              </a:rPr>
              <a:t>GO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3C8EBC-6D99-4111-A1AC-390C4B031523}"/>
              </a:ext>
            </a:extLst>
          </p:cNvPr>
          <p:cNvSpPr txBox="1"/>
          <p:nvPr/>
        </p:nvSpPr>
        <p:spPr>
          <a:xfrm>
            <a:off x="6101883" y="5398397"/>
            <a:ext cx="366613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Click and Create Dev Space &amp;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choose Fiori as Dev Space Type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078E0E8-6A80-4CEA-89A5-176E7978B483}"/>
              </a:ext>
            </a:extLst>
          </p:cNvPr>
          <p:cNvSpPr txBox="1"/>
          <p:nvPr/>
        </p:nvSpPr>
        <p:spPr>
          <a:xfrm>
            <a:off x="6795812" y="2421444"/>
            <a:ext cx="27034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Create free trial account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79AFE73-F052-4920-AEDB-30FEDB82682C}"/>
              </a:ext>
            </a:extLst>
          </p:cNvPr>
          <p:cNvSpPr txBox="1"/>
          <p:nvPr/>
        </p:nvSpPr>
        <p:spPr>
          <a:xfrm>
            <a:off x="6530772" y="4513089"/>
            <a:ext cx="36710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On main screen you will see BAS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82163F1-B8F0-410B-91CF-87645A783A35}"/>
              </a:ext>
            </a:extLst>
          </p:cNvPr>
          <p:cNvSpPr txBox="1"/>
          <p:nvPr/>
        </p:nvSpPr>
        <p:spPr>
          <a:xfrm>
            <a:off x="6884164" y="3298636"/>
            <a:ext cx="3125664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Launch your cloud platform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trial cockpit - </a:t>
            </a:r>
            <a:r>
              <a:rPr lang="en-US" sz="2000" dirty="0">
                <a:latin typeface="Segoe UI" panose="020B0502040204020203" pitchFamily="34" charset="0"/>
                <a:hlinkClick r:id="rId4"/>
              </a:rPr>
              <a:t>Click</a:t>
            </a:r>
            <a:br>
              <a:rPr lang="en-US" sz="2000" dirty="0">
                <a:latin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2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277090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5">
            <a:extLst>
              <a:ext uri="{FF2B5EF4-FFF2-40B4-BE49-F238E27FC236}">
                <a16:creationId xmlns:a16="http://schemas.microsoft.com/office/drawing/2014/main" id="{3D3CFE21-938B-4865-87C9-47563FB0DB80}"/>
              </a:ext>
            </a:extLst>
          </p:cNvPr>
          <p:cNvSpPr>
            <a:spLocks/>
          </p:cNvSpPr>
          <p:nvPr/>
        </p:nvSpPr>
        <p:spPr bwMode="auto">
          <a:xfrm>
            <a:off x="4525191" y="5694152"/>
            <a:ext cx="2922429" cy="701835"/>
          </a:xfrm>
          <a:custGeom>
            <a:avLst/>
            <a:gdLst>
              <a:gd name="T0" fmla="*/ 1549 w 1549"/>
              <a:gd name="T1" fmla="*/ 185 h 372"/>
              <a:gd name="T2" fmla="*/ 1355 w 1549"/>
              <a:gd name="T3" fmla="*/ 0 h 372"/>
              <a:gd name="T4" fmla="*/ 1508 w 1549"/>
              <a:gd name="T5" fmla="*/ 0 h 372"/>
              <a:gd name="T6" fmla="*/ 0 w 1549"/>
              <a:gd name="T7" fmla="*/ 0 h 372"/>
              <a:gd name="T8" fmla="*/ 0 w 1549"/>
              <a:gd name="T9" fmla="*/ 372 h 372"/>
              <a:gd name="T10" fmla="*/ 1355 w 1549"/>
              <a:gd name="T11" fmla="*/ 372 h 372"/>
              <a:gd name="T12" fmla="*/ 1355 w 1549"/>
              <a:gd name="T13" fmla="*/ 372 h 372"/>
              <a:gd name="T14" fmla="*/ 1549 w 1549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9" h="372">
                <a:moveTo>
                  <a:pt x="1549" y="185"/>
                </a:moveTo>
                <a:lnTo>
                  <a:pt x="1355" y="0"/>
                </a:lnTo>
                <a:lnTo>
                  <a:pt x="1508" y="0"/>
                </a:lnTo>
                <a:lnTo>
                  <a:pt x="0" y="0"/>
                </a:lnTo>
                <a:lnTo>
                  <a:pt x="0" y="372"/>
                </a:lnTo>
                <a:lnTo>
                  <a:pt x="1355" y="372"/>
                </a:lnTo>
                <a:lnTo>
                  <a:pt x="1355" y="372"/>
                </a:lnTo>
                <a:lnTo>
                  <a:pt x="1549" y="185"/>
                </a:lnTo>
                <a:close/>
              </a:path>
            </a:pathLst>
          </a:custGeom>
          <a:solidFill>
            <a:srgbClr val="6BC2ED">
              <a:lumMod val="40000"/>
              <a:lumOff val="6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3" name="Freeform 6">
            <a:extLst>
              <a:ext uri="{FF2B5EF4-FFF2-40B4-BE49-F238E27FC236}">
                <a16:creationId xmlns:a16="http://schemas.microsoft.com/office/drawing/2014/main" id="{56C6BC80-A257-4E93-B196-2467FF18FCEB}"/>
              </a:ext>
            </a:extLst>
          </p:cNvPr>
          <p:cNvSpPr>
            <a:spLocks/>
          </p:cNvSpPr>
          <p:nvPr/>
        </p:nvSpPr>
        <p:spPr bwMode="auto">
          <a:xfrm>
            <a:off x="4525191" y="4997975"/>
            <a:ext cx="3515176" cy="696176"/>
          </a:xfrm>
          <a:custGeom>
            <a:avLst/>
            <a:gdLst>
              <a:gd name="T0" fmla="*/ 1703 w 1703"/>
              <a:gd name="T1" fmla="*/ 184 h 369"/>
              <a:gd name="T2" fmla="*/ 1508 w 1703"/>
              <a:gd name="T3" fmla="*/ 0 h 369"/>
              <a:gd name="T4" fmla="*/ 1508 w 1703"/>
              <a:gd name="T5" fmla="*/ 0 h 369"/>
              <a:gd name="T6" fmla="*/ 0 w 1703"/>
              <a:gd name="T7" fmla="*/ 0 h 369"/>
              <a:gd name="T8" fmla="*/ 0 w 1703"/>
              <a:gd name="T9" fmla="*/ 369 h 369"/>
              <a:gd name="T10" fmla="*/ 1508 w 1703"/>
              <a:gd name="T11" fmla="*/ 369 h 369"/>
              <a:gd name="T12" fmla="*/ 1508 w 1703"/>
              <a:gd name="T13" fmla="*/ 369 h 369"/>
              <a:gd name="T14" fmla="*/ 1703 w 1703"/>
              <a:gd name="T15" fmla="*/ 184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3" h="369">
                <a:moveTo>
                  <a:pt x="1703" y="184"/>
                </a:moveTo>
                <a:lnTo>
                  <a:pt x="1508" y="0"/>
                </a:lnTo>
                <a:lnTo>
                  <a:pt x="1508" y="0"/>
                </a:lnTo>
                <a:lnTo>
                  <a:pt x="0" y="0"/>
                </a:lnTo>
                <a:lnTo>
                  <a:pt x="0" y="369"/>
                </a:lnTo>
                <a:lnTo>
                  <a:pt x="1508" y="369"/>
                </a:lnTo>
                <a:lnTo>
                  <a:pt x="1508" y="369"/>
                </a:lnTo>
                <a:lnTo>
                  <a:pt x="1703" y="184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4" name="Freeform 7">
            <a:extLst>
              <a:ext uri="{FF2B5EF4-FFF2-40B4-BE49-F238E27FC236}">
                <a16:creationId xmlns:a16="http://schemas.microsoft.com/office/drawing/2014/main" id="{123D3DCB-F02B-487C-BDF6-D6BD032BE4EA}"/>
              </a:ext>
            </a:extLst>
          </p:cNvPr>
          <p:cNvSpPr>
            <a:spLocks/>
          </p:cNvSpPr>
          <p:nvPr/>
        </p:nvSpPr>
        <p:spPr bwMode="auto">
          <a:xfrm>
            <a:off x="4525191" y="4295489"/>
            <a:ext cx="3720483" cy="703138"/>
          </a:xfrm>
          <a:custGeom>
            <a:avLst/>
            <a:gdLst>
              <a:gd name="T0" fmla="*/ 1972 w 1972"/>
              <a:gd name="T1" fmla="*/ 185 h 369"/>
              <a:gd name="T2" fmla="*/ 1778 w 1972"/>
              <a:gd name="T3" fmla="*/ 0 h 369"/>
              <a:gd name="T4" fmla="*/ 1778 w 1972"/>
              <a:gd name="T5" fmla="*/ 0 h 369"/>
              <a:gd name="T6" fmla="*/ 0 w 1972"/>
              <a:gd name="T7" fmla="*/ 0 h 369"/>
              <a:gd name="T8" fmla="*/ 0 w 1972"/>
              <a:gd name="T9" fmla="*/ 369 h 369"/>
              <a:gd name="T10" fmla="*/ 1778 w 1972"/>
              <a:gd name="T11" fmla="*/ 369 h 369"/>
              <a:gd name="T12" fmla="*/ 1778 w 1972"/>
              <a:gd name="T13" fmla="*/ 369 h 369"/>
              <a:gd name="T14" fmla="*/ 1972 w 1972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72" h="369">
                <a:moveTo>
                  <a:pt x="1972" y="185"/>
                </a:moveTo>
                <a:lnTo>
                  <a:pt x="1778" y="0"/>
                </a:lnTo>
                <a:lnTo>
                  <a:pt x="1778" y="0"/>
                </a:lnTo>
                <a:lnTo>
                  <a:pt x="0" y="0"/>
                </a:lnTo>
                <a:lnTo>
                  <a:pt x="0" y="369"/>
                </a:lnTo>
                <a:lnTo>
                  <a:pt x="1778" y="369"/>
                </a:lnTo>
                <a:lnTo>
                  <a:pt x="1778" y="369"/>
                </a:lnTo>
                <a:lnTo>
                  <a:pt x="1972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5" name="Freeform 8">
            <a:extLst>
              <a:ext uri="{FF2B5EF4-FFF2-40B4-BE49-F238E27FC236}">
                <a16:creationId xmlns:a16="http://schemas.microsoft.com/office/drawing/2014/main" id="{51968CE1-665A-461A-8CDB-D8B6E4F5C9E9}"/>
              </a:ext>
            </a:extLst>
          </p:cNvPr>
          <p:cNvSpPr>
            <a:spLocks/>
          </p:cNvSpPr>
          <p:nvPr/>
        </p:nvSpPr>
        <p:spPr bwMode="auto">
          <a:xfrm>
            <a:off x="4525191" y="3594304"/>
            <a:ext cx="2854509" cy="701835"/>
          </a:xfrm>
          <a:custGeom>
            <a:avLst/>
            <a:gdLst>
              <a:gd name="T0" fmla="*/ 1513 w 1513"/>
              <a:gd name="T1" fmla="*/ 185 h 372"/>
              <a:gd name="T2" fmla="*/ 1319 w 1513"/>
              <a:gd name="T3" fmla="*/ 0 h 372"/>
              <a:gd name="T4" fmla="*/ 1319 w 1513"/>
              <a:gd name="T5" fmla="*/ 0 h 372"/>
              <a:gd name="T6" fmla="*/ 0 w 1513"/>
              <a:gd name="T7" fmla="*/ 0 h 372"/>
              <a:gd name="T8" fmla="*/ 0 w 1513"/>
              <a:gd name="T9" fmla="*/ 372 h 372"/>
              <a:gd name="T10" fmla="*/ 1319 w 1513"/>
              <a:gd name="T11" fmla="*/ 372 h 372"/>
              <a:gd name="T12" fmla="*/ 1319 w 1513"/>
              <a:gd name="T13" fmla="*/ 369 h 372"/>
              <a:gd name="T14" fmla="*/ 1513 w 1513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3" h="372">
                <a:moveTo>
                  <a:pt x="1513" y="185"/>
                </a:moveTo>
                <a:lnTo>
                  <a:pt x="1319" y="0"/>
                </a:lnTo>
                <a:lnTo>
                  <a:pt x="1319" y="0"/>
                </a:lnTo>
                <a:lnTo>
                  <a:pt x="0" y="0"/>
                </a:lnTo>
                <a:lnTo>
                  <a:pt x="0" y="372"/>
                </a:lnTo>
                <a:lnTo>
                  <a:pt x="1319" y="372"/>
                </a:lnTo>
                <a:lnTo>
                  <a:pt x="1319" y="369"/>
                </a:lnTo>
                <a:lnTo>
                  <a:pt x="1513" y="185"/>
                </a:lnTo>
                <a:close/>
              </a:path>
            </a:pathLst>
          </a:custGeom>
          <a:solidFill>
            <a:srgbClr val="6BC2ED">
              <a:lumMod val="60000"/>
              <a:lumOff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6" name="Freeform 9">
            <a:extLst>
              <a:ext uri="{FF2B5EF4-FFF2-40B4-BE49-F238E27FC236}">
                <a16:creationId xmlns:a16="http://schemas.microsoft.com/office/drawing/2014/main" id="{167E432C-8552-430D-A32E-1D64D78884C8}"/>
              </a:ext>
            </a:extLst>
          </p:cNvPr>
          <p:cNvSpPr>
            <a:spLocks/>
          </p:cNvSpPr>
          <p:nvPr/>
        </p:nvSpPr>
        <p:spPr bwMode="auto">
          <a:xfrm>
            <a:off x="4525190" y="1495731"/>
            <a:ext cx="3452577" cy="705043"/>
          </a:xfrm>
          <a:custGeom>
            <a:avLst/>
            <a:gdLst>
              <a:gd name="T0" fmla="*/ 1726 w 1726"/>
              <a:gd name="T1" fmla="*/ 185 h 370"/>
              <a:gd name="T2" fmla="*/ 1530 w 1726"/>
              <a:gd name="T3" fmla="*/ 0 h 370"/>
              <a:gd name="T4" fmla="*/ 1530 w 1726"/>
              <a:gd name="T5" fmla="*/ 0 h 370"/>
              <a:gd name="T6" fmla="*/ 0 w 1726"/>
              <a:gd name="T7" fmla="*/ 0 h 370"/>
              <a:gd name="T8" fmla="*/ 0 w 1726"/>
              <a:gd name="T9" fmla="*/ 370 h 370"/>
              <a:gd name="T10" fmla="*/ 1530 w 1726"/>
              <a:gd name="T11" fmla="*/ 370 h 370"/>
              <a:gd name="T12" fmla="*/ 1530 w 1726"/>
              <a:gd name="T13" fmla="*/ 370 h 370"/>
              <a:gd name="T14" fmla="*/ 1726 w 1726"/>
              <a:gd name="T15" fmla="*/ 185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6" h="370">
                <a:moveTo>
                  <a:pt x="1726" y="185"/>
                </a:moveTo>
                <a:lnTo>
                  <a:pt x="1530" y="0"/>
                </a:lnTo>
                <a:lnTo>
                  <a:pt x="1530" y="0"/>
                </a:lnTo>
                <a:lnTo>
                  <a:pt x="0" y="0"/>
                </a:lnTo>
                <a:lnTo>
                  <a:pt x="0" y="370"/>
                </a:lnTo>
                <a:lnTo>
                  <a:pt x="1530" y="370"/>
                </a:lnTo>
                <a:lnTo>
                  <a:pt x="1530" y="370"/>
                </a:lnTo>
                <a:lnTo>
                  <a:pt x="1726" y="185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7" name="Freeform 10">
            <a:extLst>
              <a:ext uri="{FF2B5EF4-FFF2-40B4-BE49-F238E27FC236}">
                <a16:creationId xmlns:a16="http://schemas.microsoft.com/office/drawing/2014/main" id="{A0B4C64E-8C75-4D05-AAE6-6726CB4DC48F}"/>
              </a:ext>
            </a:extLst>
          </p:cNvPr>
          <p:cNvSpPr>
            <a:spLocks/>
          </p:cNvSpPr>
          <p:nvPr/>
        </p:nvSpPr>
        <p:spPr bwMode="auto">
          <a:xfrm>
            <a:off x="4525191" y="794509"/>
            <a:ext cx="3873303" cy="699949"/>
          </a:xfrm>
          <a:custGeom>
            <a:avLst/>
            <a:gdLst>
              <a:gd name="T0" fmla="*/ 2053 w 2053"/>
              <a:gd name="T1" fmla="*/ 187 h 371"/>
              <a:gd name="T2" fmla="*/ 1859 w 2053"/>
              <a:gd name="T3" fmla="*/ 2 h 371"/>
              <a:gd name="T4" fmla="*/ 1859 w 2053"/>
              <a:gd name="T5" fmla="*/ 0 h 371"/>
              <a:gd name="T6" fmla="*/ 0 w 2053"/>
              <a:gd name="T7" fmla="*/ 0 h 371"/>
              <a:gd name="T8" fmla="*/ 0 w 2053"/>
              <a:gd name="T9" fmla="*/ 371 h 371"/>
              <a:gd name="T10" fmla="*/ 1859 w 2053"/>
              <a:gd name="T11" fmla="*/ 371 h 371"/>
              <a:gd name="T12" fmla="*/ 1859 w 2053"/>
              <a:gd name="T13" fmla="*/ 371 h 371"/>
              <a:gd name="T14" fmla="*/ 2053 w 2053"/>
              <a:gd name="T15" fmla="*/ 187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53" h="371">
                <a:moveTo>
                  <a:pt x="2053" y="187"/>
                </a:moveTo>
                <a:lnTo>
                  <a:pt x="1859" y="2"/>
                </a:lnTo>
                <a:lnTo>
                  <a:pt x="1859" y="0"/>
                </a:lnTo>
                <a:lnTo>
                  <a:pt x="0" y="0"/>
                </a:lnTo>
                <a:lnTo>
                  <a:pt x="0" y="371"/>
                </a:lnTo>
                <a:lnTo>
                  <a:pt x="1859" y="371"/>
                </a:lnTo>
                <a:lnTo>
                  <a:pt x="1859" y="371"/>
                </a:lnTo>
                <a:lnTo>
                  <a:pt x="2053" y="187"/>
                </a:lnTo>
                <a:close/>
              </a:path>
            </a:pathLst>
          </a:custGeom>
          <a:solidFill>
            <a:srgbClr val="6BC2ED">
              <a:lumMod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8" name="Freeform 11">
            <a:extLst>
              <a:ext uri="{FF2B5EF4-FFF2-40B4-BE49-F238E27FC236}">
                <a16:creationId xmlns:a16="http://schemas.microsoft.com/office/drawing/2014/main" id="{D54F4AD3-5D0F-4A26-BECC-F6517EF999FD}"/>
              </a:ext>
            </a:extLst>
          </p:cNvPr>
          <p:cNvSpPr>
            <a:spLocks/>
          </p:cNvSpPr>
          <p:nvPr/>
        </p:nvSpPr>
        <p:spPr bwMode="auto">
          <a:xfrm>
            <a:off x="4525191" y="2196294"/>
            <a:ext cx="3452578" cy="696176"/>
          </a:xfrm>
          <a:custGeom>
            <a:avLst/>
            <a:gdLst>
              <a:gd name="T0" fmla="*/ 1830 w 1830"/>
              <a:gd name="T1" fmla="*/ 185 h 369"/>
              <a:gd name="T2" fmla="*/ 1636 w 1830"/>
              <a:gd name="T3" fmla="*/ 0 h 369"/>
              <a:gd name="T4" fmla="*/ 1636 w 1830"/>
              <a:gd name="T5" fmla="*/ 0 h 369"/>
              <a:gd name="T6" fmla="*/ 0 w 1830"/>
              <a:gd name="T7" fmla="*/ 0 h 369"/>
              <a:gd name="T8" fmla="*/ 0 w 1830"/>
              <a:gd name="T9" fmla="*/ 369 h 369"/>
              <a:gd name="T10" fmla="*/ 1636 w 1830"/>
              <a:gd name="T11" fmla="*/ 369 h 369"/>
              <a:gd name="T12" fmla="*/ 1636 w 1830"/>
              <a:gd name="T13" fmla="*/ 369 h 369"/>
              <a:gd name="T14" fmla="*/ 1830 w 1830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0" h="369">
                <a:moveTo>
                  <a:pt x="1830" y="185"/>
                </a:moveTo>
                <a:lnTo>
                  <a:pt x="1636" y="0"/>
                </a:lnTo>
                <a:lnTo>
                  <a:pt x="1636" y="0"/>
                </a:lnTo>
                <a:lnTo>
                  <a:pt x="0" y="0"/>
                </a:lnTo>
                <a:lnTo>
                  <a:pt x="0" y="369"/>
                </a:lnTo>
                <a:lnTo>
                  <a:pt x="1636" y="369"/>
                </a:lnTo>
                <a:lnTo>
                  <a:pt x="1636" y="369"/>
                </a:lnTo>
                <a:lnTo>
                  <a:pt x="1830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9" name="Freeform 12">
            <a:extLst>
              <a:ext uri="{FF2B5EF4-FFF2-40B4-BE49-F238E27FC236}">
                <a16:creationId xmlns:a16="http://schemas.microsoft.com/office/drawing/2014/main" id="{C898B6EC-A6CD-452D-BD9E-85DD015D75FF}"/>
              </a:ext>
            </a:extLst>
          </p:cNvPr>
          <p:cNvSpPr>
            <a:spLocks/>
          </p:cNvSpPr>
          <p:nvPr/>
        </p:nvSpPr>
        <p:spPr bwMode="auto">
          <a:xfrm>
            <a:off x="4525191" y="2892469"/>
            <a:ext cx="3816019" cy="701835"/>
          </a:xfrm>
          <a:custGeom>
            <a:avLst/>
            <a:gdLst>
              <a:gd name="T0" fmla="*/ 1613 w 1613"/>
              <a:gd name="T1" fmla="*/ 187 h 372"/>
              <a:gd name="T2" fmla="*/ 1418 w 1613"/>
              <a:gd name="T3" fmla="*/ 3 h 372"/>
              <a:gd name="T4" fmla="*/ 1418 w 1613"/>
              <a:gd name="T5" fmla="*/ 0 h 372"/>
              <a:gd name="T6" fmla="*/ 0 w 1613"/>
              <a:gd name="T7" fmla="*/ 0 h 372"/>
              <a:gd name="T8" fmla="*/ 0 w 1613"/>
              <a:gd name="T9" fmla="*/ 372 h 372"/>
              <a:gd name="T10" fmla="*/ 1418 w 1613"/>
              <a:gd name="T11" fmla="*/ 372 h 372"/>
              <a:gd name="T12" fmla="*/ 1418 w 1613"/>
              <a:gd name="T13" fmla="*/ 372 h 372"/>
              <a:gd name="T14" fmla="*/ 1613 w 1613"/>
              <a:gd name="T15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3" h="372">
                <a:moveTo>
                  <a:pt x="1613" y="187"/>
                </a:moveTo>
                <a:lnTo>
                  <a:pt x="1418" y="3"/>
                </a:lnTo>
                <a:lnTo>
                  <a:pt x="1418" y="0"/>
                </a:lnTo>
                <a:lnTo>
                  <a:pt x="0" y="0"/>
                </a:lnTo>
                <a:lnTo>
                  <a:pt x="0" y="372"/>
                </a:lnTo>
                <a:lnTo>
                  <a:pt x="1418" y="372"/>
                </a:lnTo>
                <a:lnTo>
                  <a:pt x="1418" y="372"/>
                </a:lnTo>
                <a:lnTo>
                  <a:pt x="1613" y="187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72F334E-9BD0-4C0D-8651-7F474F90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2888696"/>
            <a:ext cx="499964" cy="179233"/>
          </a:xfrm>
          <a:prstGeom prst="rect">
            <a:avLst/>
          </a:prstGeom>
          <a:solidFill>
            <a:srgbClr val="6BC2ED">
              <a:lumMod val="5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1" name="Freeform 14">
            <a:extLst>
              <a:ext uri="{FF2B5EF4-FFF2-40B4-BE49-F238E27FC236}">
                <a16:creationId xmlns:a16="http://schemas.microsoft.com/office/drawing/2014/main" id="{79DFF983-525E-4642-A9B2-3903E78B7E07}"/>
              </a:ext>
            </a:extLst>
          </p:cNvPr>
          <p:cNvSpPr>
            <a:spLocks/>
          </p:cNvSpPr>
          <p:nvPr/>
        </p:nvSpPr>
        <p:spPr bwMode="auto">
          <a:xfrm>
            <a:off x="3819582" y="798282"/>
            <a:ext cx="711269" cy="2269646"/>
          </a:xfrm>
          <a:custGeom>
            <a:avLst/>
            <a:gdLst>
              <a:gd name="T0" fmla="*/ 0 w 377"/>
              <a:gd name="T1" fmla="*/ 1203 h 1203"/>
              <a:gd name="T2" fmla="*/ 377 w 377"/>
              <a:gd name="T3" fmla="*/ 369 h 1203"/>
              <a:gd name="T4" fmla="*/ 377 w 377"/>
              <a:gd name="T5" fmla="*/ 0 h 1203"/>
              <a:gd name="T6" fmla="*/ 0 w 377"/>
              <a:gd name="T7" fmla="*/ 1108 h 1203"/>
              <a:gd name="T8" fmla="*/ 0 w 377"/>
              <a:gd name="T9" fmla="*/ 1203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1203">
                <a:moveTo>
                  <a:pt x="0" y="1203"/>
                </a:moveTo>
                <a:lnTo>
                  <a:pt x="377" y="369"/>
                </a:lnTo>
                <a:lnTo>
                  <a:pt x="377" y="0"/>
                </a:lnTo>
                <a:lnTo>
                  <a:pt x="0" y="1108"/>
                </a:lnTo>
                <a:lnTo>
                  <a:pt x="0" y="120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5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501A27B-8C6E-4352-92F4-E839E72F2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067928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3" name="Freeform 16">
            <a:extLst>
              <a:ext uri="{FF2B5EF4-FFF2-40B4-BE49-F238E27FC236}">
                <a16:creationId xmlns:a16="http://schemas.microsoft.com/office/drawing/2014/main" id="{2C9C6134-9BB5-4B6E-B27B-4DBFBBE73D20}"/>
              </a:ext>
            </a:extLst>
          </p:cNvPr>
          <p:cNvSpPr>
            <a:spLocks/>
          </p:cNvSpPr>
          <p:nvPr/>
        </p:nvSpPr>
        <p:spPr bwMode="auto">
          <a:xfrm>
            <a:off x="3819582" y="1500118"/>
            <a:ext cx="705609" cy="1741383"/>
          </a:xfrm>
          <a:custGeom>
            <a:avLst/>
            <a:gdLst>
              <a:gd name="T0" fmla="*/ 0 w 374"/>
              <a:gd name="T1" fmla="*/ 923 h 923"/>
              <a:gd name="T2" fmla="*/ 374 w 374"/>
              <a:gd name="T3" fmla="*/ 369 h 923"/>
              <a:gd name="T4" fmla="*/ 374 w 374"/>
              <a:gd name="T5" fmla="*/ 0 h 923"/>
              <a:gd name="T6" fmla="*/ 0 w 374"/>
              <a:gd name="T7" fmla="*/ 831 h 923"/>
              <a:gd name="T8" fmla="*/ 0 w 374"/>
              <a:gd name="T9" fmla="*/ 923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3">
                <a:moveTo>
                  <a:pt x="0" y="923"/>
                </a:moveTo>
                <a:lnTo>
                  <a:pt x="374" y="369"/>
                </a:lnTo>
                <a:lnTo>
                  <a:pt x="374" y="0"/>
                </a:lnTo>
                <a:lnTo>
                  <a:pt x="0" y="831"/>
                </a:lnTo>
                <a:lnTo>
                  <a:pt x="0" y="92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A7CF5BF-3628-492C-9A5D-08F96A95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241501"/>
            <a:ext cx="499964" cy="179233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5" name="Freeform 18">
            <a:extLst>
              <a:ext uri="{FF2B5EF4-FFF2-40B4-BE49-F238E27FC236}">
                <a16:creationId xmlns:a16="http://schemas.microsoft.com/office/drawing/2014/main" id="{642D4A85-203D-48E6-B125-70134E345BD4}"/>
              </a:ext>
            </a:extLst>
          </p:cNvPr>
          <p:cNvSpPr>
            <a:spLocks/>
          </p:cNvSpPr>
          <p:nvPr/>
        </p:nvSpPr>
        <p:spPr bwMode="auto">
          <a:xfrm>
            <a:off x="3819582" y="2196294"/>
            <a:ext cx="705609" cy="1224439"/>
          </a:xfrm>
          <a:custGeom>
            <a:avLst/>
            <a:gdLst>
              <a:gd name="T0" fmla="*/ 0 w 374"/>
              <a:gd name="T1" fmla="*/ 649 h 649"/>
              <a:gd name="T2" fmla="*/ 374 w 374"/>
              <a:gd name="T3" fmla="*/ 369 h 649"/>
              <a:gd name="T4" fmla="*/ 374 w 374"/>
              <a:gd name="T5" fmla="*/ 0 h 649"/>
              <a:gd name="T6" fmla="*/ 0 w 374"/>
              <a:gd name="T7" fmla="*/ 554 h 649"/>
              <a:gd name="T8" fmla="*/ 0 w 374"/>
              <a:gd name="T9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9">
                <a:moveTo>
                  <a:pt x="0" y="649"/>
                </a:moveTo>
                <a:lnTo>
                  <a:pt x="374" y="369"/>
                </a:lnTo>
                <a:lnTo>
                  <a:pt x="374" y="0"/>
                </a:lnTo>
                <a:lnTo>
                  <a:pt x="0" y="554"/>
                </a:lnTo>
                <a:lnTo>
                  <a:pt x="0" y="649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B16088E-3571-4971-84EA-A2F05B236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420732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7" name="Freeform 20">
            <a:extLst>
              <a:ext uri="{FF2B5EF4-FFF2-40B4-BE49-F238E27FC236}">
                <a16:creationId xmlns:a16="http://schemas.microsoft.com/office/drawing/2014/main" id="{956F06AD-1AE8-42DB-97DE-81259C754BF0}"/>
              </a:ext>
            </a:extLst>
          </p:cNvPr>
          <p:cNvSpPr>
            <a:spLocks/>
          </p:cNvSpPr>
          <p:nvPr/>
        </p:nvSpPr>
        <p:spPr bwMode="auto">
          <a:xfrm>
            <a:off x="3819582" y="2892469"/>
            <a:ext cx="705609" cy="701835"/>
          </a:xfrm>
          <a:custGeom>
            <a:avLst/>
            <a:gdLst>
              <a:gd name="T0" fmla="*/ 0 w 374"/>
              <a:gd name="T1" fmla="*/ 372 h 372"/>
              <a:gd name="T2" fmla="*/ 374 w 374"/>
              <a:gd name="T3" fmla="*/ 372 h 372"/>
              <a:gd name="T4" fmla="*/ 374 w 374"/>
              <a:gd name="T5" fmla="*/ 0 h 372"/>
              <a:gd name="T6" fmla="*/ 0 w 374"/>
              <a:gd name="T7" fmla="*/ 280 h 372"/>
              <a:gd name="T8" fmla="*/ 0 w 374"/>
              <a:gd name="T9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2">
                <a:moveTo>
                  <a:pt x="0" y="372"/>
                </a:moveTo>
                <a:lnTo>
                  <a:pt x="374" y="372"/>
                </a:lnTo>
                <a:lnTo>
                  <a:pt x="374" y="0"/>
                </a:lnTo>
                <a:lnTo>
                  <a:pt x="0" y="280"/>
                </a:lnTo>
                <a:lnTo>
                  <a:pt x="0" y="372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8DB663F-B6B2-4F03-A63C-8FAE1ED8A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594304"/>
            <a:ext cx="499964" cy="179233"/>
          </a:xfrm>
          <a:prstGeom prst="rect">
            <a:avLst/>
          </a:prstGeom>
          <a:solidFill>
            <a:srgbClr val="6BC2ED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Freeform 22">
            <a:extLst>
              <a:ext uri="{FF2B5EF4-FFF2-40B4-BE49-F238E27FC236}">
                <a16:creationId xmlns:a16="http://schemas.microsoft.com/office/drawing/2014/main" id="{20424485-B1E0-4133-8787-B6BFFE60AF38}"/>
              </a:ext>
            </a:extLst>
          </p:cNvPr>
          <p:cNvSpPr>
            <a:spLocks/>
          </p:cNvSpPr>
          <p:nvPr/>
        </p:nvSpPr>
        <p:spPr bwMode="auto">
          <a:xfrm>
            <a:off x="3819582" y="3596454"/>
            <a:ext cx="711269" cy="708854"/>
          </a:xfrm>
          <a:custGeom>
            <a:avLst/>
            <a:gdLst>
              <a:gd name="T0" fmla="*/ 0 w 377"/>
              <a:gd name="T1" fmla="*/ 95 h 372"/>
              <a:gd name="T2" fmla="*/ 377 w 377"/>
              <a:gd name="T3" fmla="*/ 372 h 372"/>
              <a:gd name="T4" fmla="*/ 377 w 377"/>
              <a:gd name="T5" fmla="*/ 0 h 372"/>
              <a:gd name="T6" fmla="*/ 0 w 377"/>
              <a:gd name="T7" fmla="*/ 0 h 372"/>
              <a:gd name="T8" fmla="*/ 0 w 377"/>
              <a:gd name="T9" fmla="*/ 9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372">
                <a:moveTo>
                  <a:pt x="0" y="95"/>
                </a:moveTo>
                <a:lnTo>
                  <a:pt x="377" y="372"/>
                </a:lnTo>
                <a:lnTo>
                  <a:pt x="377" y="0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437692E-FBEB-4C1F-9469-144ECEA94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773537"/>
            <a:ext cx="499964" cy="173572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1" name="Freeform 24">
            <a:extLst>
              <a:ext uri="{FF2B5EF4-FFF2-40B4-BE49-F238E27FC236}">
                <a16:creationId xmlns:a16="http://schemas.microsoft.com/office/drawing/2014/main" id="{2E29264E-CF59-45F4-9B28-8D70F4E8E3B7}"/>
              </a:ext>
            </a:extLst>
          </p:cNvPr>
          <p:cNvSpPr>
            <a:spLocks/>
          </p:cNvSpPr>
          <p:nvPr/>
        </p:nvSpPr>
        <p:spPr bwMode="auto">
          <a:xfrm>
            <a:off x="3819582" y="3766947"/>
            <a:ext cx="705609" cy="1243276"/>
          </a:xfrm>
          <a:custGeom>
            <a:avLst/>
            <a:gdLst>
              <a:gd name="T0" fmla="*/ 0 w 374"/>
              <a:gd name="T1" fmla="*/ 92 h 646"/>
              <a:gd name="T2" fmla="*/ 374 w 374"/>
              <a:gd name="T3" fmla="*/ 646 h 646"/>
              <a:gd name="T4" fmla="*/ 374 w 374"/>
              <a:gd name="T5" fmla="*/ 277 h 646"/>
              <a:gd name="T6" fmla="*/ 0 w 374"/>
              <a:gd name="T7" fmla="*/ 0 h 646"/>
              <a:gd name="T8" fmla="*/ 0 w 374"/>
              <a:gd name="T9" fmla="*/ 9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6">
                <a:moveTo>
                  <a:pt x="0" y="92"/>
                </a:moveTo>
                <a:lnTo>
                  <a:pt x="374" y="646"/>
                </a:lnTo>
                <a:lnTo>
                  <a:pt x="374" y="277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AFE233B-1AF8-444D-A4C1-1B0B94DDE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947109"/>
            <a:ext cx="499964" cy="179233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3" name="Freeform 26">
            <a:extLst>
              <a:ext uri="{FF2B5EF4-FFF2-40B4-BE49-F238E27FC236}">
                <a16:creationId xmlns:a16="http://schemas.microsoft.com/office/drawing/2014/main" id="{AB529C5A-E0F6-413D-8432-023525BF594E}"/>
              </a:ext>
            </a:extLst>
          </p:cNvPr>
          <p:cNvSpPr>
            <a:spLocks/>
          </p:cNvSpPr>
          <p:nvPr/>
        </p:nvSpPr>
        <p:spPr bwMode="auto">
          <a:xfrm>
            <a:off x="3819582" y="3947109"/>
            <a:ext cx="705609" cy="1747042"/>
          </a:xfrm>
          <a:custGeom>
            <a:avLst/>
            <a:gdLst>
              <a:gd name="T0" fmla="*/ 0 w 374"/>
              <a:gd name="T1" fmla="*/ 95 h 926"/>
              <a:gd name="T2" fmla="*/ 374 w 374"/>
              <a:gd name="T3" fmla="*/ 926 h 926"/>
              <a:gd name="T4" fmla="*/ 374 w 374"/>
              <a:gd name="T5" fmla="*/ 557 h 926"/>
              <a:gd name="T6" fmla="*/ 0 w 374"/>
              <a:gd name="T7" fmla="*/ 0 h 926"/>
              <a:gd name="T8" fmla="*/ 0 w 374"/>
              <a:gd name="T9" fmla="*/ 95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6">
                <a:moveTo>
                  <a:pt x="0" y="95"/>
                </a:moveTo>
                <a:lnTo>
                  <a:pt x="374" y="926"/>
                </a:lnTo>
                <a:lnTo>
                  <a:pt x="374" y="557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FAAE1DD-55E4-4964-81DA-284BE9A68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4126341"/>
            <a:ext cx="499964" cy="173572"/>
          </a:xfrm>
          <a:prstGeom prst="rect">
            <a:avLst/>
          </a:prstGeom>
          <a:solidFill>
            <a:srgbClr val="6BC2ED">
              <a:lumMod val="40000"/>
              <a:lumOff val="6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5" name="Freeform 28">
            <a:extLst>
              <a:ext uri="{FF2B5EF4-FFF2-40B4-BE49-F238E27FC236}">
                <a16:creationId xmlns:a16="http://schemas.microsoft.com/office/drawing/2014/main" id="{E9CB9EA6-FD3E-4ECC-8052-C44026F9DEB1}"/>
              </a:ext>
            </a:extLst>
          </p:cNvPr>
          <p:cNvSpPr>
            <a:spLocks/>
          </p:cNvSpPr>
          <p:nvPr/>
        </p:nvSpPr>
        <p:spPr bwMode="auto">
          <a:xfrm>
            <a:off x="3819582" y="4126341"/>
            <a:ext cx="705609" cy="2263985"/>
          </a:xfrm>
          <a:custGeom>
            <a:avLst/>
            <a:gdLst>
              <a:gd name="T0" fmla="*/ 0 w 374"/>
              <a:gd name="T1" fmla="*/ 92 h 1200"/>
              <a:gd name="T2" fmla="*/ 374 w 374"/>
              <a:gd name="T3" fmla="*/ 1200 h 1200"/>
              <a:gd name="T4" fmla="*/ 374 w 374"/>
              <a:gd name="T5" fmla="*/ 831 h 1200"/>
              <a:gd name="T6" fmla="*/ 0 w 374"/>
              <a:gd name="T7" fmla="*/ 0 h 1200"/>
              <a:gd name="T8" fmla="*/ 0 w 374"/>
              <a:gd name="T9" fmla="*/ 92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1200">
                <a:moveTo>
                  <a:pt x="0" y="92"/>
                </a:moveTo>
                <a:lnTo>
                  <a:pt x="374" y="1200"/>
                </a:lnTo>
                <a:lnTo>
                  <a:pt x="374" y="831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 flip="none" rotWithShape="1"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6" name="TextBox 4">
            <a:extLst>
              <a:ext uri="{FF2B5EF4-FFF2-40B4-BE49-F238E27FC236}">
                <a16:creationId xmlns:a16="http://schemas.microsoft.com/office/drawing/2014/main" id="{5CF5E1B2-CAD0-49BB-BB4A-2C181F2FFE51}"/>
              </a:ext>
            </a:extLst>
          </p:cNvPr>
          <p:cNvSpPr txBox="1"/>
          <p:nvPr/>
        </p:nvSpPr>
        <p:spPr>
          <a:xfrm>
            <a:off x="8422100" y="778280"/>
            <a:ext cx="349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Click the Link to download Web IDE PE</a:t>
            </a:r>
          </a:p>
          <a:p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  <a:hlinkClick r:id="rId3"/>
              </a:rPr>
              <a:t>https://tools.hana.ondemand.com/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18" name="TextBox 44">
            <a:extLst>
              <a:ext uri="{FF2B5EF4-FFF2-40B4-BE49-F238E27FC236}">
                <a16:creationId xmlns:a16="http://schemas.microsoft.com/office/drawing/2014/main" id="{90583DE2-5A6F-4DEA-8BA6-AE199AFFF45A}"/>
              </a:ext>
            </a:extLst>
          </p:cNvPr>
          <p:cNvSpPr txBox="1"/>
          <p:nvPr/>
        </p:nvSpPr>
        <p:spPr>
          <a:xfrm>
            <a:off x="1277687" y="3270459"/>
            <a:ext cx="200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Steps to Install Web IDE</a:t>
            </a:r>
          </a:p>
        </p:txBody>
      </p:sp>
      <p:sp>
        <p:nvSpPr>
          <p:cNvPr id="219" name="TextBox 45">
            <a:extLst>
              <a:ext uri="{FF2B5EF4-FFF2-40B4-BE49-F238E27FC236}">
                <a16:creationId xmlns:a16="http://schemas.microsoft.com/office/drawing/2014/main" id="{D82726EF-2CF2-412F-A856-C78C09F5C931}"/>
              </a:ext>
            </a:extLst>
          </p:cNvPr>
          <p:cNvSpPr txBox="1"/>
          <p:nvPr/>
        </p:nvSpPr>
        <p:spPr>
          <a:xfrm>
            <a:off x="4525191" y="944428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01</a:t>
            </a:r>
          </a:p>
        </p:txBody>
      </p:sp>
      <p:sp>
        <p:nvSpPr>
          <p:cNvPr id="220" name="TextBox 46">
            <a:extLst>
              <a:ext uri="{FF2B5EF4-FFF2-40B4-BE49-F238E27FC236}">
                <a16:creationId xmlns:a16="http://schemas.microsoft.com/office/drawing/2014/main" id="{53FB22B2-172A-4CBA-90E9-A293680C6D20}"/>
              </a:ext>
            </a:extLst>
          </p:cNvPr>
          <p:cNvSpPr txBox="1"/>
          <p:nvPr/>
        </p:nvSpPr>
        <p:spPr>
          <a:xfrm>
            <a:off x="4525191" y="164166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02</a:t>
            </a:r>
          </a:p>
        </p:txBody>
      </p:sp>
      <p:sp>
        <p:nvSpPr>
          <p:cNvPr id="221" name="TextBox 47">
            <a:extLst>
              <a:ext uri="{FF2B5EF4-FFF2-40B4-BE49-F238E27FC236}">
                <a16:creationId xmlns:a16="http://schemas.microsoft.com/office/drawing/2014/main" id="{B5A600C1-302C-4622-9CD2-89F4BC38B43B}"/>
              </a:ext>
            </a:extLst>
          </p:cNvPr>
          <p:cNvSpPr txBox="1"/>
          <p:nvPr/>
        </p:nvSpPr>
        <p:spPr>
          <a:xfrm>
            <a:off x="4525191" y="234660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03</a:t>
            </a:r>
          </a:p>
        </p:txBody>
      </p:sp>
      <p:sp>
        <p:nvSpPr>
          <p:cNvPr id="222" name="TextBox 48">
            <a:extLst>
              <a:ext uri="{FF2B5EF4-FFF2-40B4-BE49-F238E27FC236}">
                <a16:creationId xmlns:a16="http://schemas.microsoft.com/office/drawing/2014/main" id="{212DF7EB-ADA1-499C-B758-E017D1D548B1}"/>
              </a:ext>
            </a:extLst>
          </p:cNvPr>
          <p:cNvSpPr txBox="1"/>
          <p:nvPr/>
        </p:nvSpPr>
        <p:spPr>
          <a:xfrm>
            <a:off x="4525191" y="3041444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04</a:t>
            </a:r>
          </a:p>
        </p:txBody>
      </p:sp>
      <p:sp>
        <p:nvSpPr>
          <p:cNvPr id="223" name="TextBox 49">
            <a:extLst>
              <a:ext uri="{FF2B5EF4-FFF2-40B4-BE49-F238E27FC236}">
                <a16:creationId xmlns:a16="http://schemas.microsoft.com/office/drawing/2014/main" id="{479762CE-6DDC-4C89-BC66-1DF627266BBE}"/>
              </a:ext>
            </a:extLst>
          </p:cNvPr>
          <p:cNvSpPr txBox="1"/>
          <p:nvPr/>
        </p:nvSpPr>
        <p:spPr>
          <a:xfrm>
            <a:off x="4525191" y="374619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05</a:t>
            </a:r>
          </a:p>
        </p:txBody>
      </p:sp>
      <p:sp>
        <p:nvSpPr>
          <p:cNvPr id="224" name="TextBox 50">
            <a:extLst>
              <a:ext uri="{FF2B5EF4-FFF2-40B4-BE49-F238E27FC236}">
                <a16:creationId xmlns:a16="http://schemas.microsoft.com/office/drawing/2014/main" id="{42A909E8-26F5-4B40-BC6E-AFBADA61F750}"/>
              </a:ext>
            </a:extLst>
          </p:cNvPr>
          <p:cNvSpPr txBox="1"/>
          <p:nvPr/>
        </p:nvSpPr>
        <p:spPr>
          <a:xfrm>
            <a:off x="4525191" y="445585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06</a:t>
            </a:r>
          </a:p>
        </p:txBody>
      </p:sp>
      <p:sp>
        <p:nvSpPr>
          <p:cNvPr id="225" name="TextBox 51">
            <a:extLst>
              <a:ext uri="{FF2B5EF4-FFF2-40B4-BE49-F238E27FC236}">
                <a16:creationId xmlns:a16="http://schemas.microsoft.com/office/drawing/2014/main" id="{B7E42E6C-BB50-4074-8940-6707F21C3009}"/>
              </a:ext>
            </a:extLst>
          </p:cNvPr>
          <p:cNvSpPr txBox="1"/>
          <p:nvPr/>
        </p:nvSpPr>
        <p:spPr>
          <a:xfrm>
            <a:off x="4525191" y="5149209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07</a:t>
            </a:r>
          </a:p>
        </p:txBody>
      </p:sp>
      <p:sp>
        <p:nvSpPr>
          <p:cNvPr id="226" name="TextBox 52">
            <a:extLst>
              <a:ext uri="{FF2B5EF4-FFF2-40B4-BE49-F238E27FC236}">
                <a16:creationId xmlns:a16="http://schemas.microsoft.com/office/drawing/2014/main" id="{45F601FD-085F-4E1D-A0B8-50FE60633007}"/>
              </a:ext>
            </a:extLst>
          </p:cNvPr>
          <p:cNvSpPr txBox="1"/>
          <p:nvPr/>
        </p:nvSpPr>
        <p:spPr>
          <a:xfrm>
            <a:off x="4525191" y="584453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08</a:t>
            </a:r>
          </a:p>
        </p:txBody>
      </p:sp>
      <p:sp>
        <p:nvSpPr>
          <p:cNvPr id="236" name="TextBox 86">
            <a:extLst>
              <a:ext uri="{FF2B5EF4-FFF2-40B4-BE49-F238E27FC236}">
                <a16:creationId xmlns:a16="http://schemas.microsoft.com/office/drawing/2014/main" id="{A3B92523-FD10-49A6-BDB2-B2B81D2A4FE7}"/>
              </a:ext>
            </a:extLst>
          </p:cNvPr>
          <p:cNvSpPr txBox="1"/>
          <p:nvPr/>
        </p:nvSpPr>
        <p:spPr>
          <a:xfrm>
            <a:off x="5025155" y="1622662"/>
            <a:ext cx="301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Paste the file in  c:/MyWebIDE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7" name="TextBox 87">
            <a:extLst>
              <a:ext uri="{FF2B5EF4-FFF2-40B4-BE49-F238E27FC236}">
                <a16:creationId xmlns:a16="http://schemas.microsoft.com/office/drawing/2014/main" id="{C0A6CA75-3D46-4A14-A961-EDD365C7928E}"/>
              </a:ext>
            </a:extLst>
          </p:cNvPr>
          <p:cNvSpPr txBox="1"/>
          <p:nvPr/>
        </p:nvSpPr>
        <p:spPr>
          <a:xfrm>
            <a:off x="5083487" y="2375105"/>
            <a:ext cx="275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the extracted folder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8" name="TextBox 88">
            <a:extLst>
              <a:ext uri="{FF2B5EF4-FFF2-40B4-BE49-F238E27FC236}">
                <a16:creationId xmlns:a16="http://schemas.microsoft.com/office/drawing/2014/main" id="{69945318-1725-4104-8BAA-B967241D313B}"/>
              </a:ext>
            </a:extLst>
          </p:cNvPr>
          <p:cNvSpPr txBox="1"/>
          <p:nvPr/>
        </p:nvSpPr>
        <p:spPr>
          <a:xfrm>
            <a:off x="5104401" y="3074109"/>
            <a:ext cx="323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Run Orion.exe as administrator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9" name="TextBox 89">
            <a:extLst>
              <a:ext uri="{FF2B5EF4-FFF2-40B4-BE49-F238E27FC236}">
                <a16:creationId xmlns:a16="http://schemas.microsoft.com/office/drawing/2014/main" id="{13B710A9-5856-4FBF-9D28-0F2E7C3A03D4}"/>
              </a:ext>
            </a:extLst>
          </p:cNvPr>
          <p:cNvSpPr txBox="1"/>
          <p:nvPr/>
        </p:nvSpPr>
        <p:spPr>
          <a:xfrm>
            <a:off x="5122605" y="3759426"/>
            <a:ext cx="20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Create a shortcut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0" name="TextBox 90">
            <a:extLst>
              <a:ext uri="{FF2B5EF4-FFF2-40B4-BE49-F238E27FC236}">
                <a16:creationId xmlns:a16="http://schemas.microsoft.com/office/drawing/2014/main" id="{B30B18CA-CFAA-4300-B26B-B95FD8D1BE69}"/>
              </a:ext>
            </a:extLst>
          </p:cNvPr>
          <p:cNvSpPr txBox="1"/>
          <p:nvPr/>
        </p:nvSpPr>
        <p:spPr>
          <a:xfrm>
            <a:off x="5147735" y="4477781"/>
            <a:ext cx="251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Now start the Orion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.exe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1" name="TextBox 91">
            <a:extLst>
              <a:ext uri="{FF2B5EF4-FFF2-40B4-BE49-F238E27FC236}">
                <a16:creationId xmlns:a16="http://schemas.microsoft.com/office/drawing/2014/main" id="{61F43F69-05C5-4F03-BF0F-9994AA55F396}"/>
              </a:ext>
            </a:extLst>
          </p:cNvPr>
          <p:cNvSpPr txBox="1"/>
          <p:nvPr/>
        </p:nvSpPr>
        <p:spPr>
          <a:xfrm>
            <a:off x="5210630" y="5176786"/>
            <a:ext cx="276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Don’t close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cmd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window</a:t>
            </a:r>
          </a:p>
        </p:txBody>
      </p:sp>
      <p:sp>
        <p:nvSpPr>
          <p:cNvPr id="242" name="TextBox 92">
            <a:extLst>
              <a:ext uri="{FF2B5EF4-FFF2-40B4-BE49-F238E27FC236}">
                <a16:creationId xmlns:a16="http://schemas.microsoft.com/office/drawing/2014/main" id="{6FB95D82-1F93-442D-A8DC-5BBEDCD6DC6C}"/>
              </a:ext>
            </a:extLst>
          </p:cNvPr>
          <p:cNvSpPr txBox="1"/>
          <p:nvPr/>
        </p:nvSpPr>
        <p:spPr>
          <a:xfrm>
            <a:off x="5210630" y="5848967"/>
            <a:ext cx="205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 to Browser</a:t>
            </a:r>
          </a:p>
        </p:txBody>
      </p:sp>
      <p:sp>
        <p:nvSpPr>
          <p:cNvPr id="243" name="TextBox 96">
            <a:extLst>
              <a:ext uri="{FF2B5EF4-FFF2-40B4-BE49-F238E27FC236}">
                <a16:creationId xmlns:a16="http://schemas.microsoft.com/office/drawing/2014/main" id="{60CB8082-3E2C-4DA1-B19A-DB0E0A9A41FB}"/>
              </a:ext>
            </a:extLst>
          </p:cNvPr>
          <p:cNvSpPr txBox="1"/>
          <p:nvPr/>
        </p:nvSpPr>
        <p:spPr>
          <a:xfrm>
            <a:off x="8200214" y="1573940"/>
            <a:ext cx="318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Extract the file in the folder using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WinRAR software (it will take 5-10 min)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4" name="TextBox 97">
            <a:extLst>
              <a:ext uri="{FF2B5EF4-FFF2-40B4-BE49-F238E27FC236}">
                <a16:creationId xmlns:a16="http://schemas.microsoft.com/office/drawing/2014/main" id="{E2E02282-C59A-436E-8F06-7850328A05FB}"/>
              </a:ext>
            </a:extLst>
          </p:cNvPr>
          <p:cNvSpPr txBox="1"/>
          <p:nvPr/>
        </p:nvSpPr>
        <p:spPr>
          <a:xfrm>
            <a:off x="8061480" y="2176364"/>
            <a:ext cx="3576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After extraction we will see a folder named eclipse  and inside it 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there is a file named </a:t>
            </a: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orion.exe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5" name="TextBox 98">
            <a:extLst>
              <a:ext uri="{FF2B5EF4-FFF2-40B4-BE49-F238E27FC236}">
                <a16:creationId xmlns:a16="http://schemas.microsoft.com/office/drawing/2014/main" id="{3E1468A4-34B5-42DA-8C5A-34C661EEC823}"/>
              </a:ext>
            </a:extLst>
          </p:cNvPr>
          <p:cNvSpPr txBox="1"/>
          <p:nvPr/>
        </p:nvSpPr>
        <p:spPr>
          <a:xfrm>
            <a:off x="8446925" y="2993277"/>
            <a:ext cx="28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Right click on orion.exe and run it as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Administrator and press OK</a:t>
            </a:r>
          </a:p>
        </p:txBody>
      </p:sp>
      <p:sp>
        <p:nvSpPr>
          <p:cNvPr id="246" name="TextBox 99">
            <a:extLst>
              <a:ext uri="{FF2B5EF4-FFF2-40B4-BE49-F238E27FC236}">
                <a16:creationId xmlns:a16="http://schemas.microsoft.com/office/drawing/2014/main" id="{F084A544-D7C8-4C3C-AB48-0AC2798CF614}"/>
              </a:ext>
            </a:extLst>
          </p:cNvPr>
          <p:cNvSpPr txBox="1"/>
          <p:nvPr/>
        </p:nvSpPr>
        <p:spPr>
          <a:xfrm>
            <a:off x="7475236" y="3708076"/>
            <a:ext cx="381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Create a Shortcut of Orion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on the desktop for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the your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 convenience. (Optional)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7" name="TextBox 100">
            <a:extLst>
              <a:ext uri="{FF2B5EF4-FFF2-40B4-BE49-F238E27FC236}">
                <a16:creationId xmlns:a16="http://schemas.microsoft.com/office/drawing/2014/main" id="{9C99469B-FFE8-421C-AEDC-8D87D3875837}"/>
              </a:ext>
            </a:extLst>
          </p:cNvPr>
          <p:cNvSpPr txBox="1"/>
          <p:nvPr/>
        </p:nvSpPr>
        <p:spPr>
          <a:xfrm>
            <a:off x="8341210" y="4444217"/>
            <a:ext cx="3303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Start the Orion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by double clicking on it.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8" name="TextBox 101">
            <a:extLst>
              <a:ext uri="{FF2B5EF4-FFF2-40B4-BE49-F238E27FC236}">
                <a16:creationId xmlns:a16="http://schemas.microsoft.com/office/drawing/2014/main" id="{416B0019-4354-44C2-968C-57ED6F284E42}"/>
              </a:ext>
            </a:extLst>
          </p:cNvPr>
          <p:cNvSpPr txBox="1"/>
          <p:nvPr/>
        </p:nvSpPr>
        <p:spPr>
          <a:xfrm>
            <a:off x="8049700" y="5111463"/>
            <a:ext cx="349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Do not close the command window once it is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Started.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9" name="TextBox 102">
            <a:extLst>
              <a:ext uri="{FF2B5EF4-FFF2-40B4-BE49-F238E27FC236}">
                <a16:creationId xmlns:a16="http://schemas.microsoft.com/office/drawing/2014/main" id="{4CFF7EC7-0AAA-4FCC-B2C3-0C4C887967EF}"/>
              </a:ext>
            </a:extLst>
          </p:cNvPr>
          <p:cNvSpPr txBox="1"/>
          <p:nvPr/>
        </p:nvSpPr>
        <p:spPr>
          <a:xfrm>
            <a:off x="7543156" y="5806618"/>
            <a:ext cx="447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Once the orion.exe is started go to your browser and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Open link</a:t>
            </a: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:- </a:t>
            </a:r>
            <a:r>
              <a:rPr lang="en-US" sz="1600" dirty="0">
                <a:hlinkClick r:id="rId4" tooltip="http://localhost:8080/webide/index.html"/>
              </a:rPr>
              <a:t>http://localhost:8080/webide/index.html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443854D-5164-494E-AA65-AED193A13BAF}"/>
              </a:ext>
            </a:extLst>
          </p:cNvPr>
          <p:cNvCxnSpPr/>
          <p:nvPr/>
        </p:nvCxnSpPr>
        <p:spPr>
          <a:xfrm flipV="1">
            <a:off x="4525191" y="1487548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828C1FA2-364D-432B-B7A0-3597588F91FE}"/>
              </a:ext>
            </a:extLst>
          </p:cNvPr>
          <p:cNvCxnSpPr/>
          <p:nvPr/>
        </p:nvCxnSpPr>
        <p:spPr>
          <a:xfrm flipV="1">
            <a:off x="4525191" y="2188837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CB16680-D95D-405E-95B5-D4257086ACF9}"/>
              </a:ext>
            </a:extLst>
          </p:cNvPr>
          <p:cNvCxnSpPr/>
          <p:nvPr/>
        </p:nvCxnSpPr>
        <p:spPr>
          <a:xfrm flipV="1">
            <a:off x="4525191" y="288879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21E7EA84-E1FF-4EA1-AAC6-2CA828A223F4}"/>
              </a:ext>
            </a:extLst>
          </p:cNvPr>
          <p:cNvCxnSpPr/>
          <p:nvPr/>
        </p:nvCxnSpPr>
        <p:spPr>
          <a:xfrm flipV="1">
            <a:off x="4525191" y="3593625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395A6A65-BC5F-488C-B508-2524FE0225C0}"/>
              </a:ext>
            </a:extLst>
          </p:cNvPr>
          <p:cNvCxnSpPr/>
          <p:nvPr/>
        </p:nvCxnSpPr>
        <p:spPr>
          <a:xfrm flipV="1">
            <a:off x="4525191" y="429373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75903E2-9B0F-40B8-ADA9-4B395169DB83}"/>
              </a:ext>
            </a:extLst>
          </p:cNvPr>
          <p:cNvCxnSpPr/>
          <p:nvPr/>
        </p:nvCxnSpPr>
        <p:spPr>
          <a:xfrm flipV="1">
            <a:off x="4525191" y="499595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9429061-66B4-4764-A518-F2DF188D29BC}"/>
              </a:ext>
            </a:extLst>
          </p:cNvPr>
          <p:cNvCxnSpPr/>
          <p:nvPr/>
        </p:nvCxnSpPr>
        <p:spPr>
          <a:xfrm flipV="1">
            <a:off x="4525191" y="568984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7AE911-957E-474B-9F25-208B1C8CD73C}"/>
              </a:ext>
            </a:extLst>
          </p:cNvPr>
          <p:cNvSpPr txBox="1"/>
          <p:nvPr/>
        </p:nvSpPr>
        <p:spPr>
          <a:xfrm>
            <a:off x="1273631" y="4562449"/>
            <a:ext cx="25437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Prerequisites:-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</a:t>
            </a:r>
            <a:r>
              <a:rPr lang="en-US" sz="1600" b="1" dirty="0"/>
              <a:t>JDK</a:t>
            </a:r>
            <a:r>
              <a:rPr lang="en-US" sz="1600" dirty="0"/>
              <a:t> 1.8 in System.</a:t>
            </a:r>
          </a:p>
          <a:p>
            <a:pPr marL="342900" indent="-342900">
              <a:buAutoNum type="arabicPeriod"/>
            </a:pPr>
            <a:r>
              <a:rPr lang="en-US" sz="1600" dirty="0"/>
              <a:t>Min 4GB of RAM.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Installed </a:t>
            </a:r>
            <a:r>
              <a:rPr lang="en-US" sz="1600" dirty="0">
                <a:latin typeface="Calibri" panose="020F0502020204030204" pitchFamily="34" charset="0"/>
                <a:hlinkClick r:id="rId5" tooltip="https://www.win-rar.com/predownload.html?&amp;l=0"/>
              </a:rPr>
              <a:t>WinRAR</a:t>
            </a:r>
            <a:r>
              <a:rPr lang="en-US" sz="1600" dirty="0">
                <a:latin typeface="Calibri" panose="020F0502020204030204" pitchFamily="34" charset="0"/>
              </a:rPr>
              <a:t> in your system</a:t>
            </a:r>
            <a:r>
              <a:rPr lang="en-US" sz="1600" dirty="0"/>
              <a:t>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FC68C07-E506-4A06-A0DE-BFB24C33B615}"/>
              </a:ext>
            </a:extLst>
          </p:cNvPr>
          <p:cNvSpPr txBox="1"/>
          <p:nvPr/>
        </p:nvSpPr>
        <p:spPr>
          <a:xfrm>
            <a:off x="5030816" y="953265"/>
            <a:ext cx="29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Download SAP Web IDE PE</a:t>
            </a:r>
          </a:p>
        </p:txBody>
      </p:sp>
    </p:spTree>
    <p:extLst>
      <p:ext uri="{BB962C8B-B14F-4D97-AF65-F5344CB8AC3E}">
        <p14:creationId xmlns:p14="http://schemas.microsoft.com/office/powerpoint/2010/main" val="305808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7339A-A72D-483E-A054-BFBD35A4AD50}"/>
              </a:ext>
            </a:extLst>
          </p:cNvPr>
          <p:cNvSpPr txBox="1"/>
          <p:nvPr/>
        </p:nvSpPr>
        <p:spPr>
          <a:xfrm>
            <a:off x="387927" y="132759"/>
            <a:ext cx="908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104584" y="6538954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41E335F-8CCE-4677-8113-97B21C9E4555}"/>
              </a:ext>
            </a:extLst>
          </p:cNvPr>
          <p:cNvSpPr txBox="1"/>
          <p:nvPr/>
        </p:nvSpPr>
        <p:spPr>
          <a:xfrm>
            <a:off x="387927" y="942109"/>
            <a:ext cx="8377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HTML stands for Hyper Text Markup Language, It is used to design static web content. HTML is developed and designed by org named W3C – World Wide Web Consortium</a:t>
            </a:r>
          </a:p>
          <a:p>
            <a:r>
              <a:rPr lang="en-US" dirty="0"/>
              <a:t>- All the browsers are members of W3C.</a:t>
            </a:r>
          </a:p>
        </p:txBody>
      </p:sp>
      <p:pic>
        <p:nvPicPr>
          <p:cNvPr id="1026" name="Picture 2" descr="HTML5 - Wikipedia">
            <a:extLst>
              <a:ext uri="{FF2B5EF4-FFF2-40B4-BE49-F238E27FC236}">
                <a16:creationId xmlns:a16="http://schemas.microsoft.com/office/drawing/2014/main" id="{097A79FC-1DA7-43F4-B716-43EFCB8A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84" y="249229"/>
            <a:ext cx="1616210" cy="16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F150D-5A4B-410A-9584-99245B008852}"/>
              </a:ext>
            </a:extLst>
          </p:cNvPr>
          <p:cNvSpPr txBox="1"/>
          <p:nvPr/>
        </p:nvSpPr>
        <p:spPr>
          <a:xfrm>
            <a:off x="480291" y="2115127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HTML</a:t>
            </a:r>
          </a:p>
        </p:txBody>
      </p:sp>
      <p:graphicFrame>
        <p:nvGraphicFramePr>
          <p:cNvPr id="185" name="Table 4">
            <a:extLst>
              <a:ext uri="{FF2B5EF4-FFF2-40B4-BE49-F238E27FC236}">
                <a16:creationId xmlns:a16="http://schemas.microsoft.com/office/drawing/2014/main" id="{6B7BF7AE-5DB8-4836-8184-4F030528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28666"/>
              </p:ext>
            </p:extLst>
          </p:nvPr>
        </p:nvGraphicFramePr>
        <p:xfrm>
          <a:off x="513676" y="2640499"/>
          <a:ext cx="27282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144">
                  <a:extLst>
                    <a:ext uri="{9D8B030D-6E8A-4147-A177-3AD203B41FA5}">
                      <a16:colId xmlns:a16="http://schemas.microsoft.com/office/drawing/2014/main" val="597093457"/>
                    </a:ext>
                  </a:extLst>
                </a:gridCol>
                <a:gridCol w="1364144">
                  <a:extLst>
                    <a:ext uri="{9D8B030D-6E8A-4147-A177-3AD203B41FA5}">
                      <a16:colId xmlns:a16="http://schemas.microsoft.com/office/drawing/2014/main" val="676053693"/>
                    </a:ext>
                  </a:extLst>
                </a:gridCol>
              </a:tblGrid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4419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3190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67846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XHTML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20685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0357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353673"/>
                  </a:ext>
                </a:extLst>
              </a:tr>
            </a:tbl>
          </a:graphicData>
        </a:graphic>
      </p:graphicFrame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83B1C55-98C8-4AD9-848B-BC59FE8FED4D}"/>
              </a:ext>
            </a:extLst>
          </p:cNvPr>
          <p:cNvGrpSpPr/>
          <p:nvPr/>
        </p:nvGrpSpPr>
        <p:grpSpPr>
          <a:xfrm>
            <a:off x="6999504" y="2188970"/>
            <a:ext cx="935276" cy="798166"/>
            <a:chOff x="3502124" y="2204864"/>
            <a:chExt cx="2926887" cy="2880336"/>
          </a:xfrm>
        </p:grpSpPr>
        <p:sp>
          <p:nvSpPr>
            <p:cNvPr id="390" name="Freeform 9">
              <a:extLst>
                <a:ext uri="{FF2B5EF4-FFF2-40B4-BE49-F238E27FC236}">
                  <a16:creationId xmlns:a16="http://schemas.microsoft.com/office/drawing/2014/main" id="{B06BFD07-61C7-4BF8-90C4-ACADEB2A9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295" y="2204864"/>
              <a:ext cx="1462716" cy="2880336"/>
            </a:xfrm>
            <a:custGeom>
              <a:avLst/>
              <a:gdLst>
                <a:gd name="T0" fmla="*/ 925 w 1052"/>
                <a:gd name="T1" fmla="*/ 1303 h 2071"/>
                <a:gd name="T2" fmla="*/ 1027 w 1052"/>
                <a:gd name="T3" fmla="*/ 952 h 2071"/>
                <a:gd name="T4" fmla="*/ 985 w 1052"/>
                <a:gd name="T5" fmla="*/ 861 h 2071"/>
                <a:gd name="T6" fmla="*/ 941 w 1052"/>
                <a:gd name="T7" fmla="*/ 806 h 2071"/>
                <a:gd name="T8" fmla="*/ 880 w 1052"/>
                <a:gd name="T9" fmla="*/ 757 h 2071"/>
                <a:gd name="T10" fmla="*/ 898 w 1052"/>
                <a:gd name="T11" fmla="*/ 578 h 2071"/>
                <a:gd name="T12" fmla="*/ 881 w 1052"/>
                <a:gd name="T13" fmla="*/ 522 h 2071"/>
                <a:gd name="T14" fmla="*/ 855 w 1052"/>
                <a:gd name="T15" fmla="*/ 471 h 2071"/>
                <a:gd name="T16" fmla="*/ 820 w 1052"/>
                <a:gd name="T17" fmla="*/ 426 h 2071"/>
                <a:gd name="T18" fmla="*/ 777 w 1052"/>
                <a:gd name="T19" fmla="*/ 389 h 2071"/>
                <a:gd name="T20" fmla="*/ 728 w 1052"/>
                <a:gd name="T21" fmla="*/ 360 h 2071"/>
                <a:gd name="T22" fmla="*/ 672 w 1052"/>
                <a:gd name="T23" fmla="*/ 340 h 2071"/>
                <a:gd name="T24" fmla="*/ 17 w 1052"/>
                <a:gd name="T25" fmla="*/ 202 h 2071"/>
                <a:gd name="T26" fmla="*/ 18 w 1052"/>
                <a:gd name="T27" fmla="*/ 1853 h 2071"/>
                <a:gd name="T28" fmla="*/ 428 w 1052"/>
                <a:gd name="T29" fmla="*/ 2064 h 2071"/>
                <a:gd name="T30" fmla="*/ 494 w 1052"/>
                <a:gd name="T31" fmla="*/ 2045 h 2071"/>
                <a:gd name="T32" fmla="*/ 566 w 1052"/>
                <a:gd name="T33" fmla="*/ 2008 h 2071"/>
                <a:gd name="T34" fmla="*/ 620 w 1052"/>
                <a:gd name="T35" fmla="*/ 1964 h 2071"/>
                <a:gd name="T36" fmla="*/ 703 w 1052"/>
                <a:gd name="T37" fmla="*/ 1844 h 2071"/>
                <a:gd name="T38" fmla="*/ 722 w 1052"/>
                <a:gd name="T39" fmla="*/ 1790 h 2071"/>
                <a:gd name="T40" fmla="*/ 733 w 1052"/>
                <a:gd name="T41" fmla="*/ 1716 h 2071"/>
                <a:gd name="T42" fmla="*/ 604 w 1052"/>
                <a:gd name="T43" fmla="*/ 1511 h 2071"/>
                <a:gd name="T44" fmla="*/ 650 w 1052"/>
                <a:gd name="T45" fmla="*/ 1792 h 2071"/>
                <a:gd name="T46" fmla="*/ 626 w 1052"/>
                <a:gd name="T47" fmla="*/ 1845 h 2071"/>
                <a:gd name="T48" fmla="*/ 594 w 1052"/>
                <a:gd name="T49" fmla="*/ 1892 h 2071"/>
                <a:gd name="T50" fmla="*/ 524 w 1052"/>
                <a:gd name="T51" fmla="*/ 1954 h 2071"/>
                <a:gd name="T52" fmla="*/ 471 w 1052"/>
                <a:gd name="T53" fmla="*/ 1981 h 2071"/>
                <a:gd name="T54" fmla="*/ 416 w 1052"/>
                <a:gd name="T55" fmla="*/ 1997 h 2071"/>
                <a:gd name="T56" fmla="*/ 51 w 1052"/>
                <a:gd name="T57" fmla="*/ 1696 h 2071"/>
                <a:gd name="T58" fmla="*/ 324 w 1052"/>
                <a:gd name="T59" fmla="*/ 1422 h 2071"/>
                <a:gd name="T60" fmla="*/ 351 w 1052"/>
                <a:gd name="T61" fmla="*/ 1354 h 2071"/>
                <a:gd name="T62" fmla="*/ 51 w 1052"/>
                <a:gd name="T63" fmla="*/ 1184 h 2071"/>
                <a:gd name="T64" fmla="*/ 444 w 1052"/>
                <a:gd name="T65" fmla="*/ 1048 h 2071"/>
                <a:gd name="T66" fmla="*/ 125 w 1052"/>
                <a:gd name="T67" fmla="*/ 979 h 2071"/>
                <a:gd name="T68" fmla="*/ 125 w 1052"/>
                <a:gd name="T69" fmla="*/ 910 h 2071"/>
                <a:gd name="T70" fmla="*/ 226 w 1052"/>
                <a:gd name="T71" fmla="*/ 685 h 2071"/>
                <a:gd name="T72" fmla="*/ 122 w 1052"/>
                <a:gd name="T73" fmla="*/ 445 h 2071"/>
                <a:gd name="T74" fmla="*/ 51 w 1052"/>
                <a:gd name="T75" fmla="*/ 347 h 2071"/>
                <a:gd name="T76" fmla="*/ 431 w 1052"/>
                <a:gd name="T77" fmla="*/ 418 h 2071"/>
                <a:gd name="T78" fmla="*/ 818 w 1052"/>
                <a:gd name="T79" fmla="*/ 727 h 2071"/>
                <a:gd name="T80" fmla="*/ 825 w 1052"/>
                <a:gd name="T81" fmla="*/ 805 h 2071"/>
                <a:gd name="T82" fmla="*/ 890 w 1052"/>
                <a:gd name="T83" fmla="*/ 851 h 2071"/>
                <a:gd name="T84" fmla="*/ 937 w 1052"/>
                <a:gd name="T85" fmla="*/ 912 h 2071"/>
                <a:gd name="T86" fmla="*/ 964 w 1052"/>
                <a:gd name="T87" fmla="*/ 979 h 2071"/>
                <a:gd name="T88" fmla="*/ 883 w 1052"/>
                <a:gd name="T89" fmla="*/ 1249 h 2071"/>
                <a:gd name="T90" fmla="*/ 850 w 1052"/>
                <a:gd name="T91" fmla="*/ 1317 h 2071"/>
                <a:gd name="T92" fmla="*/ 904 w 1052"/>
                <a:gd name="T93" fmla="*/ 1474 h 2071"/>
                <a:gd name="T94" fmla="*/ 461 w 1052"/>
                <a:gd name="T95" fmla="*/ 1422 h 2071"/>
                <a:gd name="T96" fmla="*/ 426 w 1052"/>
                <a:gd name="T97" fmla="*/ 1115 h 2071"/>
                <a:gd name="T98" fmla="*/ 187 w 1052"/>
                <a:gd name="T99" fmla="*/ 945 h 2071"/>
                <a:gd name="T100" fmla="*/ 187 w 1052"/>
                <a:gd name="T101" fmla="*/ 945 h 2071"/>
                <a:gd name="T102" fmla="*/ 222 w 1052"/>
                <a:gd name="T103" fmla="*/ 501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2" h="2071">
                  <a:moveTo>
                    <a:pt x="969" y="1426"/>
                  </a:moveTo>
                  <a:cubicBezTo>
                    <a:pt x="967" y="1413"/>
                    <a:pt x="964" y="1400"/>
                    <a:pt x="961" y="1387"/>
                  </a:cubicBezTo>
                  <a:cubicBezTo>
                    <a:pt x="960" y="1386"/>
                    <a:pt x="960" y="1384"/>
                    <a:pt x="959" y="1383"/>
                  </a:cubicBezTo>
                  <a:cubicBezTo>
                    <a:pt x="951" y="1355"/>
                    <a:pt x="940" y="1328"/>
                    <a:pt x="925" y="1303"/>
                  </a:cubicBezTo>
                  <a:cubicBezTo>
                    <a:pt x="1009" y="1230"/>
                    <a:pt x="1052" y="1119"/>
                    <a:pt x="1038" y="1007"/>
                  </a:cubicBezTo>
                  <a:cubicBezTo>
                    <a:pt x="1038" y="1002"/>
                    <a:pt x="1037" y="998"/>
                    <a:pt x="1036" y="993"/>
                  </a:cubicBezTo>
                  <a:cubicBezTo>
                    <a:pt x="1035" y="985"/>
                    <a:pt x="1033" y="977"/>
                    <a:pt x="1031" y="969"/>
                  </a:cubicBezTo>
                  <a:cubicBezTo>
                    <a:pt x="1030" y="963"/>
                    <a:pt x="1029" y="958"/>
                    <a:pt x="1027" y="952"/>
                  </a:cubicBezTo>
                  <a:cubicBezTo>
                    <a:pt x="1025" y="946"/>
                    <a:pt x="1023" y="940"/>
                    <a:pt x="1021" y="934"/>
                  </a:cubicBezTo>
                  <a:cubicBezTo>
                    <a:pt x="1019" y="927"/>
                    <a:pt x="1017" y="921"/>
                    <a:pt x="1014" y="914"/>
                  </a:cubicBezTo>
                  <a:cubicBezTo>
                    <a:pt x="1014" y="914"/>
                    <a:pt x="1014" y="914"/>
                    <a:pt x="1014" y="914"/>
                  </a:cubicBezTo>
                  <a:cubicBezTo>
                    <a:pt x="1006" y="896"/>
                    <a:pt x="996" y="878"/>
                    <a:pt x="985" y="861"/>
                  </a:cubicBezTo>
                  <a:cubicBezTo>
                    <a:pt x="984" y="859"/>
                    <a:pt x="983" y="857"/>
                    <a:pt x="981" y="855"/>
                  </a:cubicBezTo>
                  <a:cubicBezTo>
                    <a:pt x="976" y="847"/>
                    <a:pt x="971" y="840"/>
                    <a:pt x="965" y="833"/>
                  </a:cubicBezTo>
                  <a:cubicBezTo>
                    <a:pt x="963" y="831"/>
                    <a:pt x="961" y="828"/>
                    <a:pt x="959" y="826"/>
                  </a:cubicBezTo>
                  <a:cubicBezTo>
                    <a:pt x="953" y="819"/>
                    <a:pt x="947" y="812"/>
                    <a:pt x="941" y="806"/>
                  </a:cubicBezTo>
                  <a:cubicBezTo>
                    <a:pt x="940" y="805"/>
                    <a:pt x="938" y="804"/>
                    <a:pt x="937" y="803"/>
                  </a:cubicBezTo>
                  <a:cubicBezTo>
                    <a:pt x="926" y="792"/>
                    <a:pt x="915" y="782"/>
                    <a:pt x="902" y="773"/>
                  </a:cubicBezTo>
                  <a:cubicBezTo>
                    <a:pt x="897" y="769"/>
                    <a:pt x="892" y="765"/>
                    <a:pt x="886" y="762"/>
                  </a:cubicBezTo>
                  <a:cubicBezTo>
                    <a:pt x="884" y="760"/>
                    <a:pt x="882" y="759"/>
                    <a:pt x="880" y="757"/>
                  </a:cubicBezTo>
                  <a:cubicBezTo>
                    <a:pt x="896" y="719"/>
                    <a:pt x="904" y="679"/>
                    <a:pt x="904" y="637"/>
                  </a:cubicBezTo>
                  <a:cubicBezTo>
                    <a:pt x="904" y="627"/>
                    <a:pt x="904" y="617"/>
                    <a:pt x="903" y="607"/>
                  </a:cubicBezTo>
                  <a:cubicBezTo>
                    <a:pt x="902" y="604"/>
                    <a:pt x="902" y="600"/>
                    <a:pt x="901" y="597"/>
                  </a:cubicBezTo>
                  <a:cubicBezTo>
                    <a:pt x="900" y="591"/>
                    <a:pt x="900" y="584"/>
                    <a:pt x="898" y="578"/>
                  </a:cubicBezTo>
                  <a:cubicBezTo>
                    <a:pt x="898" y="574"/>
                    <a:pt x="896" y="570"/>
                    <a:pt x="896" y="566"/>
                  </a:cubicBezTo>
                  <a:cubicBezTo>
                    <a:pt x="894" y="560"/>
                    <a:pt x="893" y="555"/>
                    <a:pt x="891" y="549"/>
                  </a:cubicBezTo>
                  <a:cubicBezTo>
                    <a:pt x="890" y="545"/>
                    <a:pt x="888" y="541"/>
                    <a:pt x="887" y="537"/>
                  </a:cubicBezTo>
                  <a:cubicBezTo>
                    <a:pt x="885" y="532"/>
                    <a:pt x="884" y="527"/>
                    <a:pt x="881" y="522"/>
                  </a:cubicBezTo>
                  <a:cubicBezTo>
                    <a:pt x="880" y="518"/>
                    <a:pt x="878" y="514"/>
                    <a:pt x="876" y="510"/>
                  </a:cubicBezTo>
                  <a:cubicBezTo>
                    <a:pt x="874" y="505"/>
                    <a:pt x="872" y="500"/>
                    <a:pt x="869" y="496"/>
                  </a:cubicBezTo>
                  <a:cubicBezTo>
                    <a:pt x="867" y="492"/>
                    <a:pt x="865" y="488"/>
                    <a:pt x="863" y="484"/>
                  </a:cubicBezTo>
                  <a:cubicBezTo>
                    <a:pt x="860" y="479"/>
                    <a:pt x="858" y="475"/>
                    <a:pt x="855" y="471"/>
                  </a:cubicBezTo>
                  <a:cubicBezTo>
                    <a:pt x="852" y="467"/>
                    <a:pt x="850" y="463"/>
                    <a:pt x="847" y="460"/>
                  </a:cubicBezTo>
                  <a:cubicBezTo>
                    <a:pt x="844" y="456"/>
                    <a:pt x="841" y="452"/>
                    <a:pt x="838" y="448"/>
                  </a:cubicBezTo>
                  <a:cubicBezTo>
                    <a:pt x="835" y="444"/>
                    <a:pt x="832" y="441"/>
                    <a:pt x="829" y="437"/>
                  </a:cubicBezTo>
                  <a:cubicBezTo>
                    <a:pt x="826" y="433"/>
                    <a:pt x="823" y="430"/>
                    <a:pt x="820" y="426"/>
                  </a:cubicBezTo>
                  <a:cubicBezTo>
                    <a:pt x="816" y="423"/>
                    <a:pt x="813" y="419"/>
                    <a:pt x="810" y="416"/>
                  </a:cubicBezTo>
                  <a:cubicBezTo>
                    <a:pt x="806" y="413"/>
                    <a:pt x="803" y="410"/>
                    <a:pt x="799" y="407"/>
                  </a:cubicBezTo>
                  <a:cubicBezTo>
                    <a:pt x="796" y="403"/>
                    <a:pt x="792" y="400"/>
                    <a:pt x="788" y="397"/>
                  </a:cubicBezTo>
                  <a:cubicBezTo>
                    <a:pt x="785" y="394"/>
                    <a:pt x="781" y="392"/>
                    <a:pt x="777" y="389"/>
                  </a:cubicBezTo>
                  <a:cubicBezTo>
                    <a:pt x="773" y="386"/>
                    <a:pt x="769" y="383"/>
                    <a:pt x="765" y="380"/>
                  </a:cubicBezTo>
                  <a:cubicBezTo>
                    <a:pt x="761" y="378"/>
                    <a:pt x="757" y="376"/>
                    <a:pt x="754" y="373"/>
                  </a:cubicBezTo>
                  <a:cubicBezTo>
                    <a:pt x="749" y="371"/>
                    <a:pt x="745" y="368"/>
                    <a:pt x="740" y="366"/>
                  </a:cubicBezTo>
                  <a:cubicBezTo>
                    <a:pt x="736" y="364"/>
                    <a:pt x="732" y="362"/>
                    <a:pt x="728" y="360"/>
                  </a:cubicBezTo>
                  <a:cubicBezTo>
                    <a:pt x="724" y="358"/>
                    <a:pt x="719" y="356"/>
                    <a:pt x="714" y="354"/>
                  </a:cubicBezTo>
                  <a:cubicBezTo>
                    <a:pt x="710" y="352"/>
                    <a:pt x="706" y="350"/>
                    <a:pt x="702" y="349"/>
                  </a:cubicBezTo>
                  <a:cubicBezTo>
                    <a:pt x="697" y="347"/>
                    <a:pt x="692" y="345"/>
                    <a:pt x="687" y="344"/>
                  </a:cubicBezTo>
                  <a:cubicBezTo>
                    <a:pt x="682" y="342"/>
                    <a:pt x="677" y="341"/>
                    <a:pt x="672" y="340"/>
                  </a:cubicBezTo>
                  <a:cubicBezTo>
                    <a:pt x="664" y="338"/>
                    <a:pt x="656" y="336"/>
                    <a:pt x="648" y="335"/>
                  </a:cubicBezTo>
                  <a:cubicBezTo>
                    <a:pt x="642" y="334"/>
                    <a:pt x="637" y="333"/>
                    <a:pt x="631" y="332"/>
                  </a:cubicBezTo>
                  <a:cubicBezTo>
                    <a:pt x="624" y="184"/>
                    <a:pt x="518" y="60"/>
                    <a:pt x="374" y="30"/>
                  </a:cubicBezTo>
                  <a:cubicBezTo>
                    <a:pt x="229" y="0"/>
                    <a:pt x="83" y="71"/>
                    <a:pt x="17" y="202"/>
                  </a:cubicBezTo>
                  <a:cubicBezTo>
                    <a:pt x="18" y="203"/>
                    <a:pt x="18" y="203"/>
                    <a:pt x="18" y="203"/>
                  </a:cubicBezTo>
                  <a:cubicBezTo>
                    <a:pt x="18" y="203"/>
                    <a:pt x="3" y="232"/>
                    <a:pt x="0" y="264"/>
                  </a:cubicBezTo>
                  <a:cubicBezTo>
                    <a:pt x="0" y="1792"/>
                    <a:pt x="0" y="1792"/>
                    <a:pt x="0" y="1792"/>
                  </a:cubicBezTo>
                  <a:cubicBezTo>
                    <a:pt x="3" y="1824"/>
                    <a:pt x="18" y="1853"/>
                    <a:pt x="18" y="1853"/>
                  </a:cubicBezTo>
                  <a:cubicBezTo>
                    <a:pt x="79" y="1985"/>
                    <a:pt x="212" y="2071"/>
                    <a:pt x="358" y="2071"/>
                  </a:cubicBezTo>
                  <a:cubicBezTo>
                    <a:pt x="370" y="2071"/>
                    <a:pt x="382" y="2070"/>
                    <a:pt x="393" y="2069"/>
                  </a:cubicBezTo>
                  <a:cubicBezTo>
                    <a:pt x="398" y="2069"/>
                    <a:pt x="402" y="2068"/>
                    <a:pt x="406" y="2068"/>
                  </a:cubicBezTo>
                  <a:cubicBezTo>
                    <a:pt x="413" y="2067"/>
                    <a:pt x="421" y="2066"/>
                    <a:pt x="428" y="2064"/>
                  </a:cubicBezTo>
                  <a:cubicBezTo>
                    <a:pt x="433" y="2063"/>
                    <a:pt x="437" y="2062"/>
                    <a:pt x="442" y="2061"/>
                  </a:cubicBezTo>
                  <a:cubicBezTo>
                    <a:pt x="448" y="2060"/>
                    <a:pt x="455" y="2058"/>
                    <a:pt x="461" y="2056"/>
                  </a:cubicBezTo>
                  <a:cubicBezTo>
                    <a:pt x="466" y="2055"/>
                    <a:pt x="471" y="2053"/>
                    <a:pt x="476" y="2052"/>
                  </a:cubicBezTo>
                  <a:cubicBezTo>
                    <a:pt x="482" y="2050"/>
                    <a:pt x="488" y="2047"/>
                    <a:pt x="494" y="2045"/>
                  </a:cubicBezTo>
                  <a:cubicBezTo>
                    <a:pt x="499" y="2043"/>
                    <a:pt x="503" y="2042"/>
                    <a:pt x="507" y="2040"/>
                  </a:cubicBezTo>
                  <a:cubicBezTo>
                    <a:pt x="516" y="2036"/>
                    <a:pt x="524" y="2032"/>
                    <a:pt x="532" y="2028"/>
                  </a:cubicBezTo>
                  <a:cubicBezTo>
                    <a:pt x="534" y="2027"/>
                    <a:pt x="536" y="2026"/>
                    <a:pt x="538" y="2025"/>
                  </a:cubicBezTo>
                  <a:cubicBezTo>
                    <a:pt x="547" y="2020"/>
                    <a:pt x="557" y="2014"/>
                    <a:pt x="566" y="2008"/>
                  </a:cubicBezTo>
                  <a:cubicBezTo>
                    <a:pt x="569" y="2006"/>
                    <a:pt x="571" y="2004"/>
                    <a:pt x="574" y="2002"/>
                  </a:cubicBezTo>
                  <a:cubicBezTo>
                    <a:pt x="581" y="1998"/>
                    <a:pt x="587" y="1993"/>
                    <a:pt x="594" y="1988"/>
                  </a:cubicBezTo>
                  <a:cubicBezTo>
                    <a:pt x="596" y="1985"/>
                    <a:pt x="599" y="1983"/>
                    <a:pt x="601" y="1981"/>
                  </a:cubicBezTo>
                  <a:cubicBezTo>
                    <a:pt x="608" y="1976"/>
                    <a:pt x="614" y="1970"/>
                    <a:pt x="620" y="1964"/>
                  </a:cubicBezTo>
                  <a:cubicBezTo>
                    <a:pt x="622" y="1962"/>
                    <a:pt x="624" y="1960"/>
                    <a:pt x="626" y="1958"/>
                  </a:cubicBezTo>
                  <a:cubicBezTo>
                    <a:pt x="633" y="1951"/>
                    <a:pt x="639" y="1945"/>
                    <a:pt x="645" y="1938"/>
                  </a:cubicBezTo>
                  <a:cubicBezTo>
                    <a:pt x="646" y="1936"/>
                    <a:pt x="648" y="1934"/>
                    <a:pt x="649" y="1933"/>
                  </a:cubicBezTo>
                  <a:cubicBezTo>
                    <a:pt x="671" y="1906"/>
                    <a:pt x="689" y="1876"/>
                    <a:pt x="703" y="1844"/>
                  </a:cubicBezTo>
                  <a:cubicBezTo>
                    <a:pt x="704" y="1841"/>
                    <a:pt x="705" y="1839"/>
                    <a:pt x="706" y="1836"/>
                  </a:cubicBezTo>
                  <a:cubicBezTo>
                    <a:pt x="709" y="1828"/>
                    <a:pt x="712" y="1820"/>
                    <a:pt x="715" y="1812"/>
                  </a:cubicBezTo>
                  <a:cubicBezTo>
                    <a:pt x="716" y="1808"/>
                    <a:pt x="717" y="1804"/>
                    <a:pt x="718" y="1801"/>
                  </a:cubicBezTo>
                  <a:cubicBezTo>
                    <a:pt x="719" y="1797"/>
                    <a:pt x="721" y="1793"/>
                    <a:pt x="722" y="1790"/>
                  </a:cubicBezTo>
                  <a:cubicBezTo>
                    <a:pt x="869" y="1756"/>
                    <a:pt x="973" y="1625"/>
                    <a:pt x="973" y="1474"/>
                  </a:cubicBezTo>
                  <a:cubicBezTo>
                    <a:pt x="972" y="1460"/>
                    <a:pt x="972" y="1446"/>
                    <a:pt x="970" y="1433"/>
                  </a:cubicBezTo>
                  <a:cubicBezTo>
                    <a:pt x="969" y="1430"/>
                    <a:pt x="969" y="1428"/>
                    <a:pt x="969" y="1426"/>
                  </a:cubicBezTo>
                  <a:close/>
                  <a:moveTo>
                    <a:pt x="733" y="1716"/>
                  </a:moveTo>
                  <a:cubicBezTo>
                    <a:pt x="733" y="1709"/>
                    <a:pt x="734" y="1702"/>
                    <a:pt x="734" y="1696"/>
                  </a:cubicBezTo>
                  <a:cubicBezTo>
                    <a:pt x="734" y="1614"/>
                    <a:pt x="707" y="1535"/>
                    <a:pt x="659" y="1470"/>
                  </a:cubicBezTo>
                  <a:cubicBezTo>
                    <a:pt x="647" y="1455"/>
                    <a:pt x="626" y="1452"/>
                    <a:pt x="611" y="1463"/>
                  </a:cubicBezTo>
                  <a:cubicBezTo>
                    <a:pt x="596" y="1475"/>
                    <a:pt x="593" y="1496"/>
                    <a:pt x="604" y="1511"/>
                  </a:cubicBezTo>
                  <a:cubicBezTo>
                    <a:pt x="656" y="1581"/>
                    <a:pt x="677" y="1671"/>
                    <a:pt x="659" y="1757"/>
                  </a:cubicBezTo>
                  <a:cubicBezTo>
                    <a:pt x="659" y="1758"/>
                    <a:pt x="658" y="1760"/>
                    <a:pt x="658" y="1762"/>
                  </a:cubicBezTo>
                  <a:cubicBezTo>
                    <a:pt x="656" y="1769"/>
                    <a:pt x="654" y="1777"/>
                    <a:pt x="652" y="1785"/>
                  </a:cubicBezTo>
                  <a:cubicBezTo>
                    <a:pt x="651" y="1787"/>
                    <a:pt x="650" y="1789"/>
                    <a:pt x="650" y="1792"/>
                  </a:cubicBezTo>
                  <a:cubicBezTo>
                    <a:pt x="647" y="1799"/>
                    <a:pt x="645" y="1806"/>
                    <a:pt x="642" y="1812"/>
                  </a:cubicBezTo>
                  <a:cubicBezTo>
                    <a:pt x="641" y="1815"/>
                    <a:pt x="640" y="1817"/>
                    <a:pt x="639" y="1819"/>
                  </a:cubicBezTo>
                  <a:cubicBezTo>
                    <a:pt x="636" y="1826"/>
                    <a:pt x="633" y="1832"/>
                    <a:pt x="630" y="1839"/>
                  </a:cubicBezTo>
                  <a:cubicBezTo>
                    <a:pt x="629" y="1841"/>
                    <a:pt x="628" y="1843"/>
                    <a:pt x="626" y="1845"/>
                  </a:cubicBezTo>
                  <a:cubicBezTo>
                    <a:pt x="623" y="1851"/>
                    <a:pt x="619" y="1858"/>
                    <a:pt x="615" y="1864"/>
                  </a:cubicBezTo>
                  <a:cubicBezTo>
                    <a:pt x="614" y="1866"/>
                    <a:pt x="612" y="1867"/>
                    <a:pt x="611" y="1869"/>
                  </a:cubicBezTo>
                  <a:cubicBezTo>
                    <a:pt x="607" y="1876"/>
                    <a:pt x="602" y="1882"/>
                    <a:pt x="597" y="1888"/>
                  </a:cubicBezTo>
                  <a:cubicBezTo>
                    <a:pt x="596" y="1889"/>
                    <a:pt x="595" y="1891"/>
                    <a:pt x="594" y="1892"/>
                  </a:cubicBezTo>
                  <a:cubicBezTo>
                    <a:pt x="589" y="1899"/>
                    <a:pt x="583" y="1905"/>
                    <a:pt x="576" y="1911"/>
                  </a:cubicBezTo>
                  <a:cubicBezTo>
                    <a:pt x="576" y="1912"/>
                    <a:pt x="575" y="1912"/>
                    <a:pt x="575" y="1913"/>
                  </a:cubicBezTo>
                  <a:cubicBezTo>
                    <a:pt x="561" y="1926"/>
                    <a:pt x="547" y="1939"/>
                    <a:pt x="531" y="1949"/>
                  </a:cubicBezTo>
                  <a:cubicBezTo>
                    <a:pt x="529" y="1951"/>
                    <a:pt x="526" y="1952"/>
                    <a:pt x="524" y="1954"/>
                  </a:cubicBezTo>
                  <a:cubicBezTo>
                    <a:pt x="518" y="1957"/>
                    <a:pt x="513" y="1961"/>
                    <a:pt x="507" y="1964"/>
                  </a:cubicBezTo>
                  <a:cubicBezTo>
                    <a:pt x="504" y="1966"/>
                    <a:pt x="501" y="1967"/>
                    <a:pt x="497" y="1969"/>
                  </a:cubicBezTo>
                  <a:cubicBezTo>
                    <a:pt x="492" y="1972"/>
                    <a:pt x="487" y="1974"/>
                    <a:pt x="483" y="1976"/>
                  </a:cubicBezTo>
                  <a:cubicBezTo>
                    <a:pt x="479" y="1978"/>
                    <a:pt x="475" y="1980"/>
                    <a:pt x="471" y="1981"/>
                  </a:cubicBezTo>
                  <a:cubicBezTo>
                    <a:pt x="466" y="1983"/>
                    <a:pt x="461" y="1985"/>
                    <a:pt x="456" y="1986"/>
                  </a:cubicBezTo>
                  <a:cubicBezTo>
                    <a:pt x="452" y="1988"/>
                    <a:pt x="448" y="1989"/>
                    <a:pt x="444" y="1990"/>
                  </a:cubicBezTo>
                  <a:cubicBezTo>
                    <a:pt x="439" y="1992"/>
                    <a:pt x="433" y="1993"/>
                    <a:pt x="428" y="1994"/>
                  </a:cubicBezTo>
                  <a:cubicBezTo>
                    <a:pt x="424" y="1995"/>
                    <a:pt x="420" y="1996"/>
                    <a:pt x="416" y="1997"/>
                  </a:cubicBezTo>
                  <a:cubicBezTo>
                    <a:pt x="410" y="1998"/>
                    <a:pt x="404" y="1999"/>
                    <a:pt x="398" y="2000"/>
                  </a:cubicBezTo>
                  <a:cubicBezTo>
                    <a:pt x="394" y="2000"/>
                    <a:pt x="391" y="2001"/>
                    <a:pt x="388" y="2001"/>
                  </a:cubicBezTo>
                  <a:cubicBezTo>
                    <a:pt x="378" y="2002"/>
                    <a:pt x="368" y="2003"/>
                    <a:pt x="358" y="2003"/>
                  </a:cubicBezTo>
                  <a:cubicBezTo>
                    <a:pt x="189" y="2003"/>
                    <a:pt x="51" y="1865"/>
                    <a:pt x="51" y="1696"/>
                  </a:cubicBezTo>
                  <a:cubicBezTo>
                    <a:pt x="51" y="1570"/>
                    <a:pt x="51" y="1570"/>
                    <a:pt x="51" y="1570"/>
                  </a:cubicBezTo>
                  <a:cubicBezTo>
                    <a:pt x="199" y="1362"/>
                    <a:pt x="199" y="1362"/>
                    <a:pt x="199" y="1362"/>
                  </a:cubicBezTo>
                  <a:cubicBezTo>
                    <a:pt x="325" y="1417"/>
                    <a:pt x="325" y="1417"/>
                    <a:pt x="325" y="1417"/>
                  </a:cubicBezTo>
                  <a:cubicBezTo>
                    <a:pt x="324" y="1419"/>
                    <a:pt x="324" y="1421"/>
                    <a:pt x="324" y="1422"/>
                  </a:cubicBezTo>
                  <a:cubicBezTo>
                    <a:pt x="323" y="1472"/>
                    <a:pt x="359" y="1516"/>
                    <a:pt x="408" y="1525"/>
                  </a:cubicBezTo>
                  <a:cubicBezTo>
                    <a:pt x="457" y="1535"/>
                    <a:pt x="506" y="1508"/>
                    <a:pt x="524" y="1461"/>
                  </a:cubicBezTo>
                  <a:cubicBezTo>
                    <a:pt x="542" y="1414"/>
                    <a:pt x="524" y="1362"/>
                    <a:pt x="482" y="1335"/>
                  </a:cubicBezTo>
                  <a:cubicBezTo>
                    <a:pt x="439" y="1309"/>
                    <a:pt x="384" y="1317"/>
                    <a:pt x="351" y="1354"/>
                  </a:cubicBezTo>
                  <a:cubicBezTo>
                    <a:pt x="227" y="1300"/>
                    <a:pt x="227" y="1300"/>
                    <a:pt x="227" y="1300"/>
                  </a:cubicBezTo>
                  <a:cubicBezTo>
                    <a:pt x="197" y="1287"/>
                    <a:pt x="162" y="1297"/>
                    <a:pt x="144" y="1323"/>
                  </a:cubicBezTo>
                  <a:cubicBezTo>
                    <a:pt x="51" y="1453"/>
                    <a:pt x="51" y="1453"/>
                    <a:pt x="51" y="1453"/>
                  </a:cubicBezTo>
                  <a:cubicBezTo>
                    <a:pt x="51" y="1184"/>
                    <a:pt x="51" y="1184"/>
                    <a:pt x="51" y="1184"/>
                  </a:cubicBezTo>
                  <a:cubicBezTo>
                    <a:pt x="330" y="1184"/>
                    <a:pt x="330" y="1184"/>
                    <a:pt x="330" y="1184"/>
                  </a:cubicBezTo>
                  <a:cubicBezTo>
                    <a:pt x="347" y="1231"/>
                    <a:pt x="395" y="1259"/>
                    <a:pt x="444" y="1250"/>
                  </a:cubicBezTo>
                  <a:cubicBezTo>
                    <a:pt x="493" y="1242"/>
                    <a:pt x="529" y="1199"/>
                    <a:pt x="529" y="1149"/>
                  </a:cubicBezTo>
                  <a:cubicBezTo>
                    <a:pt x="529" y="1100"/>
                    <a:pt x="493" y="1057"/>
                    <a:pt x="444" y="1048"/>
                  </a:cubicBezTo>
                  <a:cubicBezTo>
                    <a:pt x="395" y="1040"/>
                    <a:pt x="347" y="1068"/>
                    <a:pt x="330" y="1115"/>
                  </a:cubicBezTo>
                  <a:cubicBezTo>
                    <a:pt x="51" y="1115"/>
                    <a:pt x="51" y="1115"/>
                    <a:pt x="51" y="1115"/>
                  </a:cubicBezTo>
                  <a:cubicBezTo>
                    <a:pt x="51" y="979"/>
                    <a:pt x="51" y="979"/>
                    <a:pt x="51" y="979"/>
                  </a:cubicBezTo>
                  <a:cubicBezTo>
                    <a:pt x="125" y="979"/>
                    <a:pt x="125" y="979"/>
                    <a:pt x="125" y="979"/>
                  </a:cubicBezTo>
                  <a:cubicBezTo>
                    <a:pt x="142" y="1026"/>
                    <a:pt x="190" y="1054"/>
                    <a:pt x="239" y="1046"/>
                  </a:cubicBezTo>
                  <a:cubicBezTo>
                    <a:pt x="289" y="1037"/>
                    <a:pt x="324" y="994"/>
                    <a:pt x="324" y="945"/>
                  </a:cubicBezTo>
                  <a:cubicBezTo>
                    <a:pt x="324" y="895"/>
                    <a:pt x="288" y="852"/>
                    <a:pt x="239" y="844"/>
                  </a:cubicBezTo>
                  <a:cubicBezTo>
                    <a:pt x="190" y="835"/>
                    <a:pt x="142" y="863"/>
                    <a:pt x="125" y="910"/>
                  </a:cubicBezTo>
                  <a:cubicBezTo>
                    <a:pt x="51" y="910"/>
                    <a:pt x="51" y="910"/>
                    <a:pt x="51" y="910"/>
                  </a:cubicBezTo>
                  <a:cubicBezTo>
                    <a:pt x="51" y="740"/>
                    <a:pt x="51" y="740"/>
                    <a:pt x="51" y="740"/>
                  </a:cubicBezTo>
                  <a:cubicBezTo>
                    <a:pt x="160" y="740"/>
                    <a:pt x="160" y="740"/>
                    <a:pt x="160" y="740"/>
                  </a:cubicBezTo>
                  <a:cubicBezTo>
                    <a:pt x="192" y="740"/>
                    <a:pt x="220" y="717"/>
                    <a:pt x="226" y="685"/>
                  </a:cubicBezTo>
                  <a:cubicBezTo>
                    <a:pt x="251" y="564"/>
                    <a:pt x="251" y="564"/>
                    <a:pt x="251" y="564"/>
                  </a:cubicBezTo>
                  <a:cubicBezTo>
                    <a:pt x="298" y="550"/>
                    <a:pt x="328" y="504"/>
                    <a:pt x="322" y="455"/>
                  </a:cubicBezTo>
                  <a:cubicBezTo>
                    <a:pt x="316" y="406"/>
                    <a:pt x="275" y="368"/>
                    <a:pt x="226" y="366"/>
                  </a:cubicBezTo>
                  <a:cubicBezTo>
                    <a:pt x="177" y="363"/>
                    <a:pt x="133" y="396"/>
                    <a:pt x="122" y="445"/>
                  </a:cubicBezTo>
                  <a:cubicBezTo>
                    <a:pt x="111" y="493"/>
                    <a:pt x="136" y="542"/>
                    <a:pt x="182" y="561"/>
                  </a:cubicBezTo>
                  <a:cubicBezTo>
                    <a:pt x="160" y="672"/>
                    <a:pt x="160" y="672"/>
                    <a:pt x="160" y="672"/>
                  </a:cubicBezTo>
                  <a:cubicBezTo>
                    <a:pt x="51" y="672"/>
                    <a:pt x="51" y="672"/>
                    <a:pt x="51" y="672"/>
                  </a:cubicBezTo>
                  <a:cubicBezTo>
                    <a:pt x="51" y="347"/>
                    <a:pt x="51" y="347"/>
                    <a:pt x="51" y="347"/>
                  </a:cubicBezTo>
                  <a:cubicBezTo>
                    <a:pt x="51" y="209"/>
                    <a:pt x="161" y="95"/>
                    <a:pt x="299" y="91"/>
                  </a:cubicBezTo>
                  <a:cubicBezTo>
                    <a:pt x="438" y="87"/>
                    <a:pt x="554" y="194"/>
                    <a:pt x="562" y="332"/>
                  </a:cubicBezTo>
                  <a:cubicBezTo>
                    <a:pt x="520" y="337"/>
                    <a:pt x="480" y="350"/>
                    <a:pt x="443" y="371"/>
                  </a:cubicBezTo>
                  <a:cubicBezTo>
                    <a:pt x="427" y="381"/>
                    <a:pt x="422" y="402"/>
                    <a:pt x="431" y="418"/>
                  </a:cubicBezTo>
                  <a:cubicBezTo>
                    <a:pt x="441" y="434"/>
                    <a:pt x="461" y="440"/>
                    <a:pt x="478" y="430"/>
                  </a:cubicBezTo>
                  <a:cubicBezTo>
                    <a:pt x="552" y="388"/>
                    <a:pt x="643" y="388"/>
                    <a:pt x="717" y="431"/>
                  </a:cubicBezTo>
                  <a:cubicBezTo>
                    <a:pt x="790" y="473"/>
                    <a:pt x="836" y="552"/>
                    <a:pt x="836" y="637"/>
                  </a:cubicBezTo>
                  <a:cubicBezTo>
                    <a:pt x="836" y="668"/>
                    <a:pt x="830" y="699"/>
                    <a:pt x="818" y="727"/>
                  </a:cubicBezTo>
                  <a:cubicBezTo>
                    <a:pt x="780" y="713"/>
                    <a:pt x="740" y="706"/>
                    <a:pt x="699" y="706"/>
                  </a:cubicBezTo>
                  <a:cubicBezTo>
                    <a:pt x="681" y="706"/>
                    <a:pt x="665" y="721"/>
                    <a:pt x="665" y="740"/>
                  </a:cubicBezTo>
                  <a:cubicBezTo>
                    <a:pt x="665" y="759"/>
                    <a:pt x="681" y="774"/>
                    <a:pt x="699" y="774"/>
                  </a:cubicBezTo>
                  <a:cubicBezTo>
                    <a:pt x="743" y="774"/>
                    <a:pt x="786" y="784"/>
                    <a:pt x="825" y="805"/>
                  </a:cubicBezTo>
                  <a:cubicBezTo>
                    <a:pt x="833" y="809"/>
                    <a:pt x="841" y="814"/>
                    <a:pt x="849" y="819"/>
                  </a:cubicBezTo>
                  <a:cubicBezTo>
                    <a:pt x="853" y="822"/>
                    <a:pt x="857" y="825"/>
                    <a:pt x="862" y="828"/>
                  </a:cubicBezTo>
                  <a:cubicBezTo>
                    <a:pt x="867" y="832"/>
                    <a:pt x="872" y="836"/>
                    <a:pt x="877" y="840"/>
                  </a:cubicBezTo>
                  <a:cubicBezTo>
                    <a:pt x="881" y="843"/>
                    <a:pt x="885" y="847"/>
                    <a:pt x="890" y="851"/>
                  </a:cubicBezTo>
                  <a:cubicBezTo>
                    <a:pt x="893" y="855"/>
                    <a:pt x="896" y="858"/>
                    <a:pt x="899" y="861"/>
                  </a:cubicBezTo>
                  <a:cubicBezTo>
                    <a:pt x="907" y="869"/>
                    <a:pt x="914" y="878"/>
                    <a:pt x="920" y="887"/>
                  </a:cubicBezTo>
                  <a:cubicBezTo>
                    <a:pt x="923" y="890"/>
                    <a:pt x="925" y="893"/>
                    <a:pt x="927" y="896"/>
                  </a:cubicBezTo>
                  <a:cubicBezTo>
                    <a:pt x="930" y="901"/>
                    <a:pt x="933" y="907"/>
                    <a:pt x="937" y="912"/>
                  </a:cubicBezTo>
                  <a:cubicBezTo>
                    <a:pt x="939" y="916"/>
                    <a:pt x="941" y="920"/>
                    <a:pt x="943" y="925"/>
                  </a:cubicBezTo>
                  <a:cubicBezTo>
                    <a:pt x="946" y="930"/>
                    <a:pt x="948" y="935"/>
                    <a:pt x="951" y="940"/>
                  </a:cubicBezTo>
                  <a:cubicBezTo>
                    <a:pt x="954" y="949"/>
                    <a:pt x="958" y="958"/>
                    <a:pt x="961" y="968"/>
                  </a:cubicBezTo>
                  <a:cubicBezTo>
                    <a:pt x="962" y="971"/>
                    <a:pt x="963" y="975"/>
                    <a:pt x="964" y="979"/>
                  </a:cubicBezTo>
                  <a:cubicBezTo>
                    <a:pt x="966" y="987"/>
                    <a:pt x="967" y="994"/>
                    <a:pt x="968" y="1002"/>
                  </a:cubicBezTo>
                  <a:cubicBezTo>
                    <a:pt x="969" y="1006"/>
                    <a:pt x="970" y="1009"/>
                    <a:pt x="970" y="1013"/>
                  </a:cubicBezTo>
                  <a:cubicBezTo>
                    <a:pt x="972" y="1024"/>
                    <a:pt x="972" y="1036"/>
                    <a:pt x="973" y="1047"/>
                  </a:cubicBezTo>
                  <a:cubicBezTo>
                    <a:pt x="972" y="1124"/>
                    <a:pt x="940" y="1198"/>
                    <a:pt x="883" y="1249"/>
                  </a:cubicBezTo>
                  <a:cubicBezTo>
                    <a:pt x="844" y="1209"/>
                    <a:pt x="797" y="1180"/>
                    <a:pt x="744" y="1164"/>
                  </a:cubicBezTo>
                  <a:cubicBezTo>
                    <a:pt x="726" y="1158"/>
                    <a:pt x="707" y="1168"/>
                    <a:pt x="701" y="1186"/>
                  </a:cubicBezTo>
                  <a:cubicBezTo>
                    <a:pt x="695" y="1204"/>
                    <a:pt x="706" y="1223"/>
                    <a:pt x="724" y="1229"/>
                  </a:cubicBezTo>
                  <a:cubicBezTo>
                    <a:pt x="774" y="1244"/>
                    <a:pt x="818" y="1275"/>
                    <a:pt x="850" y="1317"/>
                  </a:cubicBezTo>
                  <a:cubicBezTo>
                    <a:pt x="851" y="1317"/>
                    <a:pt x="851" y="1317"/>
                    <a:pt x="851" y="1318"/>
                  </a:cubicBezTo>
                  <a:cubicBezTo>
                    <a:pt x="876" y="1350"/>
                    <a:pt x="893" y="1388"/>
                    <a:pt x="900" y="1428"/>
                  </a:cubicBezTo>
                  <a:cubicBezTo>
                    <a:pt x="900" y="1429"/>
                    <a:pt x="901" y="1430"/>
                    <a:pt x="901" y="1432"/>
                  </a:cubicBezTo>
                  <a:cubicBezTo>
                    <a:pt x="903" y="1446"/>
                    <a:pt x="904" y="1460"/>
                    <a:pt x="904" y="1474"/>
                  </a:cubicBezTo>
                  <a:cubicBezTo>
                    <a:pt x="905" y="1583"/>
                    <a:pt x="836" y="1680"/>
                    <a:pt x="733" y="1716"/>
                  </a:cubicBezTo>
                  <a:close/>
                  <a:moveTo>
                    <a:pt x="392" y="1422"/>
                  </a:moveTo>
                  <a:cubicBezTo>
                    <a:pt x="392" y="1404"/>
                    <a:pt x="408" y="1388"/>
                    <a:pt x="426" y="1388"/>
                  </a:cubicBezTo>
                  <a:cubicBezTo>
                    <a:pt x="445" y="1388"/>
                    <a:pt x="461" y="1404"/>
                    <a:pt x="461" y="1422"/>
                  </a:cubicBezTo>
                  <a:cubicBezTo>
                    <a:pt x="461" y="1441"/>
                    <a:pt x="445" y="1457"/>
                    <a:pt x="426" y="1457"/>
                  </a:cubicBezTo>
                  <a:cubicBezTo>
                    <a:pt x="408" y="1457"/>
                    <a:pt x="392" y="1441"/>
                    <a:pt x="392" y="1422"/>
                  </a:cubicBezTo>
                  <a:close/>
                  <a:moveTo>
                    <a:pt x="392" y="1149"/>
                  </a:moveTo>
                  <a:cubicBezTo>
                    <a:pt x="392" y="1131"/>
                    <a:pt x="408" y="1115"/>
                    <a:pt x="426" y="1115"/>
                  </a:cubicBezTo>
                  <a:cubicBezTo>
                    <a:pt x="445" y="1115"/>
                    <a:pt x="461" y="1131"/>
                    <a:pt x="461" y="1149"/>
                  </a:cubicBezTo>
                  <a:cubicBezTo>
                    <a:pt x="461" y="1168"/>
                    <a:pt x="445" y="1184"/>
                    <a:pt x="426" y="1184"/>
                  </a:cubicBezTo>
                  <a:cubicBezTo>
                    <a:pt x="408" y="1184"/>
                    <a:pt x="392" y="1168"/>
                    <a:pt x="392" y="1149"/>
                  </a:cubicBezTo>
                  <a:close/>
                  <a:moveTo>
                    <a:pt x="187" y="945"/>
                  </a:moveTo>
                  <a:cubicBezTo>
                    <a:pt x="187" y="926"/>
                    <a:pt x="203" y="910"/>
                    <a:pt x="222" y="910"/>
                  </a:cubicBezTo>
                  <a:cubicBezTo>
                    <a:pt x="240" y="910"/>
                    <a:pt x="256" y="926"/>
                    <a:pt x="256" y="945"/>
                  </a:cubicBezTo>
                  <a:cubicBezTo>
                    <a:pt x="256" y="963"/>
                    <a:pt x="240" y="979"/>
                    <a:pt x="222" y="979"/>
                  </a:cubicBezTo>
                  <a:cubicBezTo>
                    <a:pt x="203" y="979"/>
                    <a:pt x="187" y="963"/>
                    <a:pt x="187" y="945"/>
                  </a:cubicBezTo>
                  <a:close/>
                  <a:moveTo>
                    <a:pt x="187" y="467"/>
                  </a:moveTo>
                  <a:cubicBezTo>
                    <a:pt x="187" y="448"/>
                    <a:pt x="203" y="433"/>
                    <a:pt x="222" y="433"/>
                  </a:cubicBezTo>
                  <a:cubicBezTo>
                    <a:pt x="240" y="433"/>
                    <a:pt x="256" y="448"/>
                    <a:pt x="256" y="467"/>
                  </a:cubicBezTo>
                  <a:cubicBezTo>
                    <a:pt x="256" y="486"/>
                    <a:pt x="240" y="501"/>
                    <a:pt x="222" y="501"/>
                  </a:cubicBezTo>
                  <a:cubicBezTo>
                    <a:pt x="203" y="501"/>
                    <a:pt x="187" y="486"/>
                    <a:pt x="187" y="467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1" name="Freeform 10">
              <a:extLst>
                <a:ext uri="{FF2B5EF4-FFF2-40B4-BE49-F238E27FC236}">
                  <a16:creationId xmlns:a16="http://schemas.microsoft.com/office/drawing/2014/main" id="{90206B2A-6DD6-4C11-B4C7-957E22793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124" y="2204864"/>
              <a:ext cx="1464171" cy="2880336"/>
            </a:xfrm>
            <a:custGeom>
              <a:avLst/>
              <a:gdLst>
                <a:gd name="T0" fmla="*/ 679 w 1053"/>
                <a:gd name="T1" fmla="*/ 30 h 2071"/>
                <a:gd name="T2" fmla="*/ 365 w 1053"/>
                <a:gd name="T3" fmla="*/ 344 h 2071"/>
                <a:gd name="T4" fmla="*/ 312 w 1053"/>
                <a:gd name="T5" fmla="*/ 366 h 2071"/>
                <a:gd name="T6" fmla="*/ 264 w 1053"/>
                <a:gd name="T7" fmla="*/ 398 h 2071"/>
                <a:gd name="T8" fmla="*/ 223 w 1053"/>
                <a:gd name="T9" fmla="*/ 437 h 2071"/>
                <a:gd name="T10" fmla="*/ 190 w 1053"/>
                <a:gd name="T11" fmla="*/ 484 h 2071"/>
                <a:gd name="T12" fmla="*/ 165 w 1053"/>
                <a:gd name="T13" fmla="*/ 537 h 2071"/>
                <a:gd name="T14" fmla="*/ 151 w 1053"/>
                <a:gd name="T15" fmla="*/ 597 h 2071"/>
                <a:gd name="T16" fmla="*/ 166 w 1053"/>
                <a:gd name="T17" fmla="*/ 762 h 2071"/>
                <a:gd name="T18" fmla="*/ 93 w 1053"/>
                <a:gd name="T19" fmla="*/ 826 h 2071"/>
                <a:gd name="T20" fmla="*/ 31 w 1053"/>
                <a:gd name="T21" fmla="*/ 934 h 2071"/>
                <a:gd name="T22" fmla="*/ 14 w 1053"/>
                <a:gd name="T23" fmla="*/ 1007 h 2071"/>
                <a:gd name="T24" fmla="*/ 84 w 1053"/>
                <a:gd name="T25" fmla="*/ 1426 h 2071"/>
                <a:gd name="T26" fmla="*/ 334 w 1053"/>
                <a:gd name="T27" fmla="*/ 1801 h 2071"/>
                <a:gd name="T28" fmla="*/ 404 w 1053"/>
                <a:gd name="T29" fmla="*/ 1933 h 2071"/>
                <a:gd name="T30" fmla="*/ 451 w 1053"/>
                <a:gd name="T31" fmla="*/ 1981 h 2071"/>
                <a:gd name="T32" fmla="*/ 515 w 1053"/>
                <a:gd name="T33" fmla="*/ 2025 h 2071"/>
                <a:gd name="T34" fmla="*/ 577 w 1053"/>
                <a:gd name="T35" fmla="*/ 2052 h 2071"/>
                <a:gd name="T36" fmla="*/ 647 w 1053"/>
                <a:gd name="T37" fmla="*/ 2068 h 2071"/>
                <a:gd name="T38" fmla="*/ 1053 w 1053"/>
                <a:gd name="T39" fmla="*/ 1797 h 2071"/>
                <a:gd name="T40" fmla="*/ 1002 w 1053"/>
                <a:gd name="T41" fmla="*/ 364 h 2071"/>
                <a:gd name="T42" fmla="*/ 813 w 1053"/>
                <a:gd name="T43" fmla="*/ 499 h 2071"/>
                <a:gd name="T44" fmla="*/ 853 w 1053"/>
                <a:gd name="T45" fmla="*/ 766 h 2071"/>
                <a:gd name="T46" fmla="*/ 529 w 1053"/>
                <a:gd name="T47" fmla="*/ 667 h 2071"/>
                <a:gd name="T48" fmla="*/ 853 w 1053"/>
                <a:gd name="T49" fmla="*/ 834 h 2071"/>
                <a:gd name="T50" fmla="*/ 722 w 1053"/>
                <a:gd name="T51" fmla="*/ 945 h 2071"/>
                <a:gd name="T52" fmla="*/ 722 w 1053"/>
                <a:gd name="T53" fmla="*/ 1013 h 2071"/>
                <a:gd name="T54" fmla="*/ 813 w 1053"/>
                <a:gd name="T55" fmla="*/ 1083 h 2071"/>
                <a:gd name="T56" fmla="*/ 1002 w 1053"/>
                <a:gd name="T57" fmla="*/ 1218 h 2071"/>
                <a:gd name="T58" fmla="*/ 631 w 1053"/>
                <a:gd name="T59" fmla="*/ 1530 h 2071"/>
                <a:gd name="T60" fmla="*/ 700 w 1053"/>
                <a:gd name="T61" fmla="*/ 1533 h 2071"/>
                <a:gd name="T62" fmla="*/ 694 w 1053"/>
                <a:gd name="T63" fmla="*/ 2003 h 2071"/>
                <a:gd name="T64" fmla="*/ 624 w 1053"/>
                <a:gd name="T65" fmla="*/ 1994 h 2071"/>
                <a:gd name="T66" fmla="*/ 570 w 1053"/>
                <a:gd name="T67" fmla="*/ 1976 h 2071"/>
                <a:gd name="T68" fmla="*/ 521 w 1053"/>
                <a:gd name="T69" fmla="*/ 1949 h 2071"/>
                <a:gd name="T70" fmla="*/ 455 w 1053"/>
                <a:gd name="T71" fmla="*/ 1888 h 2071"/>
                <a:gd name="T72" fmla="*/ 423 w 1053"/>
                <a:gd name="T73" fmla="*/ 1839 h 2071"/>
                <a:gd name="T74" fmla="*/ 400 w 1053"/>
                <a:gd name="T75" fmla="*/ 1785 h 2071"/>
                <a:gd name="T76" fmla="*/ 442 w 1053"/>
                <a:gd name="T77" fmla="*/ 1463 h 2071"/>
                <a:gd name="T78" fmla="*/ 148 w 1053"/>
                <a:gd name="T79" fmla="*/ 1474 h 2071"/>
                <a:gd name="T80" fmla="*/ 202 w 1053"/>
                <a:gd name="T81" fmla="*/ 1317 h 2071"/>
                <a:gd name="T82" fmla="*/ 170 w 1053"/>
                <a:gd name="T83" fmla="*/ 1249 h 2071"/>
                <a:gd name="T84" fmla="*/ 89 w 1053"/>
                <a:gd name="T85" fmla="*/ 979 h 2071"/>
                <a:gd name="T86" fmla="*/ 116 w 1053"/>
                <a:gd name="T87" fmla="*/ 912 h 2071"/>
                <a:gd name="T88" fmla="*/ 163 w 1053"/>
                <a:gd name="T89" fmla="*/ 851 h 2071"/>
                <a:gd name="T90" fmla="*/ 228 w 1053"/>
                <a:gd name="T91" fmla="*/ 805 h 2071"/>
                <a:gd name="T92" fmla="*/ 234 w 1053"/>
                <a:gd name="T93" fmla="*/ 727 h 2071"/>
                <a:gd name="T94" fmla="*/ 617 w 1053"/>
                <a:gd name="T95" fmla="*/ 415 h 2071"/>
                <a:gd name="T96" fmla="*/ 1002 w 1053"/>
                <a:gd name="T97" fmla="*/ 347 h 2071"/>
                <a:gd name="T98" fmla="*/ 797 w 1053"/>
                <a:gd name="T99" fmla="*/ 398 h 2071"/>
                <a:gd name="T100" fmla="*/ 626 w 1053"/>
                <a:gd name="T101" fmla="*/ 740 h 2071"/>
                <a:gd name="T102" fmla="*/ 660 w 1053"/>
                <a:gd name="T103" fmla="*/ 979 h 2071"/>
                <a:gd name="T104" fmla="*/ 660 w 1053"/>
                <a:gd name="T105" fmla="*/ 979 h 2071"/>
                <a:gd name="T106" fmla="*/ 831 w 1053"/>
                <a:gd name="T107" fmla="*/ 1149 h 2071"/>
                <a:gd name="T108" fmla="*/ 626 w 1053"/>
                <a:gd name="T109" fmla="*/ 1627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53" h="2071">
                  <a:moveTo>
                    <a:pt x="1053" y="259"/>
                  </a:moveTo>
                  <a:cubicBezTo>
                    <a:pt x="1053" y="259"/>
                    <a:pt x="1049" y="231"/>
                    <a:pt x="1035" y="203"/>
                  </a:cubicBezTo>
                  <a:cubicBezTo>
                    <a:pt x="1034" y="201"/>
                    <a:pt x="1033" y="200"/>
                    <a:pt x="1033" y="198"/>
                  </a:cubicBezTo>
                  <a:cubicBezTo>
                    <a:pt x="966" y="69"/>
                    <a:pt x="821" y="0"/>
                    <a:pt x="679" y="30"/>
                  </a:cubicBezTo>
                  <a:cubicBezTo>
                    <a:pt x="534" y="60"/>
                    <a:pt x="428" y="184"/>
                    <a:pt x="422" y="332"/>
                  </a:cubicBezTo>
                  <a:cubicBezTo>
                    <a:pt x="414" y="333"/>
                    <a:pt x="406" y="334"/>
                    <a:pt x="398" y="336"/>
                  </a:cubicBezTo>
                  <a:cubicBezTo>
                    <a:pt x="397" y="336"/>
                    <a:pt x="395" y="336"/>
                    <a:pt x="393" y="337"/>
                  </a:cubicBezTo>
                  <a:cubicBezTo>
                    <a:pt x="384" y="338"/>
                    <a:pt x="374" y="341"/>
                    <a:pt x="365" y="344"/>
                  </a:cubicBezTo>
                  <a:cubicBezTo>
                    <a:pt x="362" y="345"/>
                    <a:pt x="359" y="346"/>
                    <a:pt x="356" y="347"/>
                  </a:cubicBezTo>
                  <a:cubicBezTo>
                    <a:pt x="350" y="349"/>
                    <a:pt x="344" y="351"/>
                    <a:pt x="338" y="354"/>
                  </a:cubicBezTo>
                  <a:cubicBezTo>
                    <a:pt x="334" y="355"/>
                    <a:pt x="331" y="357"/>
                    <a:pt x="327" y="359"/>
                  </a:cubicBezTo>
                  <a:cubicBezTo>
                    <a:pt x="322" y="361"/>
                    <a:pt x="317" y="363"/>
                    <a:pt x="312" y="366"/>
                  </a:cubicBezTo>
                  <a:cubicBezTo>
                    <a:pt x="308" y="368"/>
                    <a:pt x="304" y="370"/>
                    <a:pt x="301" y="372"/>
                  </a:cubicBezTo>
                  <a:cubicBezTo>
                    <a:pt x="296" y="375"/>
                    <a:pt x="291" y="378"/>
                    <a:pt x="287" y="381"/>
                  </a:cubicBezTo>
                  <a:cubicBezTo>
                    <a:pt x="283" y="383"/>
                    <a:pt x="280" y="386"/>
                    <a:pt x="277" y="388"/>
                  </a:cubicBezTo>
                  <a:cubicBezTo>
                    <a:pt x="272" y="391"/>
                    <a:pt x="268" y="394"/>
                    <a:pt x="264" y="398"/>
                  </a:cubicBezTo>
                  <a:cubicBezTo>
                    <a:pt x="260" y="400"/>
                    <a:pt x="257" y="403"/>
                    <a:pt x="254" y="406"/>
                  </a:cubicBezTo>
                  <a:cubicBezTo>
                    <a:pt x="250" y="409"/>
                    <a:pt x="246" y="413"/>
                    <a:pt x="242" y="417"/>
                  </a:cubicBezTo>
                  <a:cubicBezTo>
                    <a:pt x="239" y="420"/>
                    <a:pt x="236" y="423"/>
                    <a:pt x="233" y="426"/>
                  </a:cubicBezTo>
                  <a:cubicBezTo>
                    <a:pt x="230" y="430"/>
                    <a:pt x="226" y="433"/>
                    <a:pt x="223" y="437"/>
                  </a:cubicBezTo>
                  <a:cubicBezTo>
                    <a:pt x="220" y="441"/>
                    <a:pt x="217" y="444"/>
                    <a:pt x="215" y="447"/>
                  </a:cubicBezTo>
                  <a:cubicBezTo>
                    <a:pt x="211" y="451"/>
                    <a:pt x="208" y="456"/>
                    <a:pt x="205" y="460"/>
                  </a:cubicBezTo>
                  <a:cubicBezTo>
                    <a:pt x="203" y="463"/>
                    <a:pt x="200" y="467"/>
                    <a:pt x="198" y="471"/>
                  </a:cubicBezTo>
                  <a:cubicBezTo>
                    <a:pt x="195" y="475"/>
                    <a:pt x="192" y="480"/>
                    <a:pt x="190" y="484"/>
                  </a:cubicBezTo>
                  <a:cubicBezTo>
                    <a:pt x="187" y="488"/>
                    <a:pt x="185" y="492"/>
                    <a:pt x="183" y="495"/>
                  </a:cubicBezTo>
                  <a:cubicBezTo>
                    <a:pt x="181" y="500"/>
                    <a:pt x="178" y="505"/>
                    <a:pt x="176" y="510"/>
                  </a:cubicBezTo>
                  <a:cubicBezTo>
                    <a:pt x="174" y="514"/>
                    <a:pt x="173" y="518"/>
                    <a:pt x="171" y="522"/>
                  </a:cubicBezTo>
                  <a:cubicBezTo>
                    <a:pt x="169" y="527"/>
                    <a:pt x="167" y="532"/>
                    <a:pt x="165" y="537"/>
                  </a:cubicBezTo>
                  <a:cubicBezTo>
                    <a:pt x="164" y="541"/>
                    <a:pt x="163" y="545"/>
                    <a:pt x="161" y="549"/>
                  </a:cubicBezTo>
                  <a:cubicBezTo>
                    <a:pt x="160" y="555"/>
                    <a:pt x="158" y="560"/>
                    <a:pt x="157" y="566"/>
                  </a:cubicBezTo>
                  <a:cubicBezTo>
                    <a:pt x="156" y="570"/>
                    <a:pt x="155" y="574"/>
                    <a:pt x="154" y="578"/>
                  </a:cubicBezTo>
                  <a:cubicBezTo>
                    <a:pt x="153" y="584"/>
                    <a:pt x="152" y="591"/>
                    <a:pt x="151" y="597"/>
                  </a:cubicBezTo>
                  <a:cubicBezTo>
                    <a:pt x="151" y="601"/>
                    <a:pt x="150" y="604"/>
                    <a:pt x="150" y="607"/>
                  </a:cubicBezTo>
                  <a:cubicBezTo>
                    <a:pt x="149" y="617"/>
                    <a:pt x="148" y="627"/>
                    <a:pt x="148" y="637"/>
                  </a:cubicBezTo>
                  <a:cubicBezTo>
                    <a:pt x="148" y="679"/>
                    <a:pt x="156" y="719"/>
                    <a:pt x="172" y="757"/>
                  </a:cubicBezTo>
                  <a:cubicBezTo>
                    <a:pt x="170" y="759"/>
                    <a:pt x="168" y="760"/>
                    <a:pt x="166" y="762"/>
                  </a:cubicBezTo>
                  <a:cubicBezTo>
                    <a:pt x="161" y="765"/>
                    <a:pt x="156" y="769"/>
                    <a:pt x="151" y="773"/>
                  </a:cubicBezTo>
                  <a:cubicBezTo>
                    <a:pt x="138" y="782"/>
                    <a:pt x="126" y="792"/>
                    <a:pt x="115" y="803"/>
                  </a:cubicBezTo>
                  <a:cubicBezTo>
                    <a:pt x="114" y="804"/>
                    <a:pt x="113" y="805"/>
                    <a:pt x="111" y="806"/>
                  </a:cubicBezTo>
                  <a:cubicBezTo>
                    <a:pt x="105" y="812"/>
                    <a:pt x="99" y="819"/>
                    <a:pt x="93" y="826"/>
                  </a:cubicBezTo>
                  <a:cubicBezTo>
                    <a:pt x="91" y="828"/>
                    <a:pt x="89" y="831"/>
                    <a:pt x="87" y="833"/>
                  </a:cubicBezTo>
                  <a:cubicBezTo>
                    <a:pt x="82" y="840"/>
                    <a:pt x="76" y="847"/>
                    <a:pt x="71" y="855"/>
                  </a:cubicBezTo>
                  <a:cubicBezTo>
                    <a:pt x="70" y="857"/>
                    <a:pt x="69" y="859"/>
                    <a:pt x="67" y="861"/>
                  </a:cubicBezTo>
                  <a:cubicBezTo>
                    <a:pt x="52" y="884"/>
                    <a:pt x="40" y="908"/>
                    <a:pt x="31" y="934"/>
                  </a:cubicBezTo>
                  <a:cubicBezTo>
                    <a:pt x="29" y="940"/>
                    <a:pt x="27" y="946"/>
                    <a:pt x="25" y="952"/>
                  </a:cubicBezTo>
                  <a:cubicBezTo>
                    <a:pt x="24" y="958"/>
                    <a:pt x="22" y="963"/>
                    <a:pt x="21" y="969"/>
                  </a:cubicBezTo>
                  <a:cubicBezTo>
                    <a:pt x="19" y="977"/>
                    <a:pt x="18" y="985"/>
                    <a:pt x="16" y="993"/>
                  </a:cubicBezTo>
                  <a:cubicBezTo>
                    <a:pt x="16" y="998"/>
                    <a:pt x="15" y="1002"/>
                    <a:pt x="14" y="1007"/>
                  </a:cubicBezTo>
                  <a:cubicBezTo>
                    <a:pt x="0" y="1119"/>
                    <a:pt x="43" y="1230"/>
                    <a:pt x="128" y="1303"/>
                  </a:cubicBezTo>
                  <a:cubicBezTo>
                    <a:pt x="113" y="1328"/>
                    <a:pt x="101" y="1355"/>
                    <a:pt x="93" y="1383"/>
                  </a:cubicBezTo>
                  <a:cubicBezTo>
                    <a:pt x="93" y="1384"/>
                    <a:pt x="92" y="1386"/>
                    <a:pt x="92" y="1387"/>
                  </a:cubicBezTo>
                  <a:cubicBezTo>
                    <a:pt x="88" y="1400"/>
                    <a:pt x="85" y="1413"/>
                    <a:pt x="84" y="1426"/>
                  </a:cubicBezTo>
                  <a:cubicBezTo>
                    <a:pt x="83" y="1428"/>
                    <a:pt x="83" y="1430"/>
                    <a:pt x="83" y="1433"/>
                  </a:cubicBezTo>
                  <a:cubicBezTo>
                    <a:pt x="81" y="1446"/>
                    <a:pt x="80" y="1460"/>
                    <a:pt x="80" y="1474"/>
                  </a:cubicBezTo>
                  <a:cubicBezTo>
                    <a:pt x="79" y="1625"/>
                    <a:pt x="183" y="1756"/>
                    <a:pt x="331" y="1790"/>
                  </a:cubicBezTo>
                  <a:cubicBezTo>
                    <a:pt x="332" y="1793"/>
                    <a:pt x="333" y="1797"/>
                    <a:pt x="334" y="1801"/>
                  </a:cubicBezTo>
                  <a:cubicBezTo>
                    <a:pt x="335" y="1804"/>
                    <a:pt x="336" y="1808"/>
                    <a:pt x="337" y="1812"/>
                  </a:cubicBezTo>
                  <a:cubicBezTo>
                    <a:pt x="340" y="1820"/>
                    <a:pt x="343" y="1828"/>
                    <a:pt x="346" y="1836"/>
                  </a:cubicBezTo>
                  <a:cubicBezTo>
                    <a:pt x="347" y="1839"/>
                    <a:pt x="348" y="1841"/>
                    <a:pt x="349" y="1844"/>
                  </a:cubicBezTo>
                  <a:cubicBezTo>
                    <a:pt x="363" y="1876"/>
                    <a:pt x="381" y="1906"/>
                    <a:pt x="404" y="1933"/>
                  </a:cubicBezTo>
                  <a:cubicBezTo>
                    <a:pt x="405" y="1934"/>
                    <a:pt x="406" y="1936"/>
                    <a:pt x="408" y="1938"/>
                  </a:cubicBezTo>
                  <a:cubicBezTo>
                    <a:pt x="414" y="1945"/>
                    <a:pt x="420" y="1951"/>
                    <a:pt x="426" y="1958"/>
                  </a:cubicBezTo>
                  <a:cubicBezTo>
                    <a:pt x="428" y="1960"/>
                    <a:pt x="430" y="1962"/>
                    <a:pt x="433" y="1964"/>
                  </a:cubicBezTo>
                  <a:cubicBezTo>
                    <a:pt x="439" y="1970"/>
                    <a:pt x="445" y="1976"/>
                    <a:pt x="451" y="1981"/>
                  </a:cubicBezTo>
                  <a:cubicBezTo>
                    <a:pt x="454" y="1983"/>
                    <a:pt x="456" y="1985"/>
                    <a:pt x="459" y="1988"/>
                  </a:cubicBezTo>
                  <a:cubicBezTo>
                    <a:pt x="465" y="1993"/>
                    <a:pt x="472" y="1998"/>
                    <a:pt x="479" y="2002"/>
                  </a:cubicBezTo>
                  <a:cubicBezTo>
                    <a:pt x="481" y="2004"/>
                    <a:pt x="484" y="2006"/>
                    <a:pt x="486" y="2008"/>
                  </a:cubicBezTo>
                  <a:cubicBezTo>
                    <a:pt x="496" y="2014"/>
                    <a:pt x="505" y="2020"/>
                    <a:pt x="515" y="2025"/>
                  </a:cubicBezTo>
                  <a:cubicBezTo>
                    <a:pt x="517" y="2026"/>
                    <a:pt x="519" y="2027"/>
                    <a:pt x="521" y="2028"/>
                  </a:cubicBezTo>
                  <a:cubicBezTo>
                    <a:pt x="529" y="2032"/>
                    <a:pt x="537" y="2036"/>
                    <a:pt x="545" y="2040"/>
                  </a:cubicBezTo>
                  <a:cubicBezTo>
                    <a:pt x="549" y="2042"/>
                    <a:pt x="554" y="2043"/>
                    <a:pt x="558" y="2045"/>
                  </a:cubicBezTo>
                  <a:cubicBezTo>
                    <a:pt x="564" y="2047"/>
                    <a:pt x="571" y="2050"/>
                    <a:pt x="577" y="2052"/>
                  </a:cubicBezTo>
                  <a:cubicBezTo>
                    <a:pt x="582" y="2053"/>
                    <a:pt x="586" y="2055"/>
                    <a:pt x="591" y="2056"/>
                  </a:cubicBezTo>
                  <a:cubicBezTo>
                    <a:pt x="598" y="2058"/>
                    <a:pt x="604" y="2060"/>
                    <a:pt x="611" y="2061"/>
                  </a:cubicBezTo>
                  <a:cubicBezTo>
                    <a:pt x="615" y="2062"/>
                    <a:pt x="620" y="2063"/>
                    <a:pt x="625" y="2064"/>
                  </a:cubicBezTo>
                  <a:cubicBezTo>
                    <a:pt x="632" y="2066"/>
                    <a:pt x="639" y="2067"/>
                    <a:pt x="647" y="2068"/>
                  </a:cubicBezTo>
                  <a:cubicBezTo>
                    <a:pt x="651" y="2068"/>
                    <a:pt x="655" y="2069"/>
                    <a:pt x="659" y="2069"/>
                  </a:cubicBezTo>
                  <a:cubicBezTo>
                    <a:pt x="671" y="2070"/>
                    <a:pt x="682" y="2071"/>
                    <a:pt x="694" y="2071"/>
                  </a:cubicBezTo>
                  <a:cubicBezTo>
                    <a:pt x="841" y="2071"/>
                    <a:pt x="974" y="1985"/>
                    <a:pt x="1035" y="1853"/>
                  </a:cubicBezTo>
                  <a:cubicBezTo>
                    <a:pt x="1049" y="1825"/>
                    <a:pt x="1053" y="1797"/>
                    <a:pt x="1053" y="1797"/>
                  </a:cubicBezTo>
                  <a:cubicBezTo>
                    <a:pt x="1053" y="1792"/>
                    <a:pt x="1053" y="1792"/>
                    <a:pt x="1053" y="1792"/>
                  </a:cubicBezTo>
                  <a:cubicBezTo>
                    <a:pt x="1053" y="264"/>
                    <a:pt x="1053" y="264"/>
                    <a:pt x="1053" y="264"/>
                  </a:cubicBezTo>
                  <a:lnTo>
                    <a:pt x="1053" y="259"/>
                  </a:lnTo>
                  <a:close/>
                  <a:moveTo>
                    <a:pt x="1002" y="364"/>
                  </a:moveTo>
                  <a:cubicBezTo>
                    <a:pt x="927" y="364"/>
                    <a:pt x="927" y="364"/>
                    <a:pt x="927" y="364"/>
                  </a:cubicBezTo>
                  <a:cubicBezTo>
                    <a:pt x="910" y="317"/>
                    <a:pt x="862" y="289"/>
                    <a:pt x="813" y="298"/>
                  </a:cubicBezTo>
                  <a:cubicBezTo>
                    <a:pt x="764" y="306"/>
                    <a:pt x="728" y="349"/>
                    <a:pt x="728" y="398"/>
                  </a:cubicBezTo>
                  <a:cubicBezTo>
                    <a:pt x="728" y="448"/>
                    <a:pt x="764" y="491"/>
                    <a:pt x="813" y="499"/>
                  </a:cubicBezTo>
                  <a:cubicBezTo>
                    <a:pt x="862" y="508"/>
                    <a:pt x="910" y="480"/>
                    <a:pt x="927" y="433"/>
                  </a:cubicBezTo>
                  <a:cubicBezTo>
                    <a:pt x="1002" y="433"/>
                    <a:pt x="1002" y="433"/>
                    <a:pt x="1002" y="433"/>
                  </a:cubicBezTo>
                  <a:cubicBezTo>
                    <a:pt x="1002" y="558"/>
                    <a:pt x="1002" y="558"/>
                    <a:pt x="1002" y="558"/>
                  </a:cubicBezTo>
                  <a:cubicBezTo>
                    <a:pt x="853" y="766"/>
                    <a:pt x="853" y="766"/>
                    <a:pt x="853" y="766"/>
                  </a:cubicBezTo>
                  <a:cubicBezTo>
                    <a:pt x="728" y="711"/>
                    <a:pt x="728" y="711"/>
                    <a:pt x="728" y="711"/>
                  </a:cubicBezTo>
                  <a:cubicBezTo>
                    <a:pt x="728" y="709"/>
                    <a:pt x="728" y="707"/>
                    <a:pt x="728" y="706"/>
                  </a:cubicBezTo>
                  <a:cubicBezTo>
                    <a:pt x="729" y="656"/>
                    <a:pt x="694" y="613"/>
                    <a:pt x="645" y="603"/>
                  </a:cubicBezTo>
                  <a:cubicBezTo>
                    <a:pt x="596" y="594"/>
                    <a:pt x="547" y="621"/>
                    <a:pt x="529" y="667"/>
                  </a:cubicBezTo>
                  <a:cubicBezTo>
                    <a:pt x="511" y="714"/>
                    <a:pt x="528" y="767"/>
                    <a:pt x="571" y="793"/>
                  </a:cubicBezTo>
                  <a:cubicBezTo>
                    <a:pt x="613" y="819"/>
                    <a:pt x="669" y="811"/>
                    <a:pt x="702" y="774"/>
                  </a:cubicBezTo>
                  <a:cubicBezTo>
                    <a:pt x="826" y="828"/>
                    <a:pt x="826" y="828"/>
                    <a:pt x="826" y="828"/>
                  </a:cubicBezTo>
                  <a:cubicBezTo>
                    <a:pt x="834" y="832"/>
                    <a:pt x="844" y="834"/>
                    <a:pt x="853" y="834"/>
                  </a:cubicBezTo>
                  <a:cubicBezTo>
                    <a:pt x="875" y="834"/>
                    <a:pt x="896" y="823"/>
                    <a:pt x="909" y="805"/>
                  </a:cubicBezTo>
                  <a:cubicBezTo>
                    <a:pt x="1002" y="676"/>
                    <a:pt x="1002" y="676"/>
                    <a:pt x="1002" y="676"/>
                  </a:cubicBezTo>
                  <a:cubicBezTo>
                    <a:pt x="1002" y="945"/>
                    <a:pt x="1002" y="945"/>
                    <a:pt x="1002" y="945"/>
                  </a:cubicBezTo>
                  <a:cubicBezTo>
                    <a:pt x="722" y="945"/>
                    <a:pt x="722" y="945"/>
                    <a:pt x="722" y="945"/>
                  </a:cubicBezTo>
                  <a:cubicBezTo>
                    <a:pt x="706" y="898"/>
                    <a:pt x="657" y="869"/>
                    <a:pt x="608" y="878"/>
                  </a:cubicBezTo>
                  <a:cubicBezTo>
                    <a:pt x="559" y="886"/>
                    <a:pt x="523" y="929"/>
                    <a:pt x="523" y="979"/>
                  </a:cubicBezTo>
                  <a:cubicBezTo>
                    <a:pt x="523" y="1029"/>
                    <a:pt x="559" y="1071"/>
                    <a:pt x="608" y="1080"/>
                  </a:cubicBezTo>
                  <a:cubicBezTo>
                    <a:pt x="657" y="1088"/>
                    <a:pt x="706" y="1060"/>
                    <a:pt x="722" y="1013"/>
                  </a:cubicBezTo>
                  <a:cubicBezTo>
                    <a:pt x="1002" y="1013"/>
                    <a:pt x="1002" y="1013"/>
                    <a:pt x="1002" y="1013"/>
                  </a:cubicBezTo>
                  <a:cubicBezTo>
                    <a:pt x="1002" y="1149"/>
                    <a:pt x="1002" y="1149"/>
                    <a:pt x="1002" y="1149"/>
                  </a:cubicBezTo>
                  <a:cubicBezTo>
                    <a:pt x="927" y="1149"/>
                    <a:pt x="927" y="1149"/>
                    <a:pt x="927" y="1149"/>
                  </a:cubicBezTo>
                  <a:cubicBezTo>
                    <a:pt x="910" y="1102"/>
                    <a:pt x="862" y="1074"/>
                    <a:pt x="813" y="1083"/>
                  </a:cubicBezTo>
                  <a:cubicBezTo>
                    <a:pt x="764" y="1091"/>
                    <a:pt x="728" y="1134"/>
                    <a:pt x="728" y="1184"/>
                  </a:cubicBezTo>
                  <a:cubicBezTo>
                    <a:pt x="728" y="1233"/>
                    <a:pt x="764" y="1276"/>
                    <a:pt x="813" y="1284"/>
                  </a:cubicBezTo>
                  <a:cubicBezTo>
                    <a:pt x="862" y="1293"/>
                    <a:pt x="910" y="1265"/>
                    <a:pt x="927" y="1218"/>
                  </a:cubicBezTo>
                  <a:cubicBezTo>
                    <a:pt x="1002" y="1218"/>
                    <a:pt x="1002" y="1218"/>
                    <a:pt x="1002" y="1218"/>
                  </a:cubicBezTo>
                  <a:cubicBezTo>
                    <a:pt x="1002" y="1354"/>
                    <a:pt x="1002" y="1354"/>
                    <a:pt x="1002" y="1354"/>
                  </a:cubicBezTo>
                  <a:cubicBezTo>
                    <a:pt x="722" y="1354"/>
                    <a:pt x="722" y="1354"/>
                    <a:pt x="722" y="1354"/>
                  </a:cubicBezTo>
                  <a:cubicBezTo>
                    <a:pt x="690" y="1354"/>
                    <a:pt x="662" y="1377"/>
                    <a:pt x="655" y="1409"/>
                  </a:cubicBezTo>
                  <a:cubicBezTo>
                    <a:pt x="631" y="1530"/>
                    <a:pt x="631" y="1530"/>
                    <a:pt x="631" y="1530"/>
                  </a:cubicBezTo>
                  <a:cubicBezTo>
                    <a:pt x="584" y="1544"/>
                    <a:pt x="554" y="1590"/>
                    <a:pt x="560" y="1639"/>
                  </a:cubicBezTo>
                  <a:cubicBezTo>
                    <a:pt x="566" y="1688"/>
                    <a:pt x="606" y="1726"/>
                    <a:pt x="656" y="1728"/>
                  </a:cubicBezTo>
                  <a:cubicBezTo>
                    <a:pt x="705" y="1731"/>
                    <a:pt x="749" y="1698"/>
                    <a:pt x="760" y="1649"/>
                  </a:cubicBezTo>
                  <a:cubicBezTo>
                    <a:pt x="771" y="1601"/>
                    <a:pt x="746" y="1552"/>
                    <a:pt x="700" y="1533"/>
                  </a:cubicBezTo>
                  <a:cubicBezTo>
                    <a:pt x="722" y="1422"/>
                    <a:pt x="722" y="1422"/>
                    <a:pt x="722" y="1422"/>
                  </a:cubicBezTo>
                  <a:cubicBezTo>
                    <a:pt x="1002" y="1422"/>
                    <a:pt x="1002" y="1422"/>
                    <a:pt x="1002" y="1422"/>
                  </a:cubicBezTo>
                  <a:cubicBezTo>
                    <a:pt x="1002" y="1696"/>
                    <a:pt x="1002" y="1696"/>
                    <a:pt x="1002" y="1696"/>
                  </a:cubicBezTo>
                  <a:cubicBezTo>
                    <a:pt x="1001" y="1865"/>
                    <a:pt x="864" y="2003"/>
                    <a:pt x="694" y="2003"/>
                  </a:cubicBezTo>
                  <a:cubicBezTo>
                    <a:pt x="684" y="2003"/>
                    <a:pt x="675" y="2002"/>
                    <a:pt x="665" y="2001"/>
                  </a:cubicBezTo>
                  <a:cubicBezTo>
                    <a:pt x="661" y="2001"/>
                    <a:pt x="658" y="2000"/>
                    <a:pt x="655" y="2000"/>
                  </a:cubicBezTo>
                  <a:cubicBezTo>
                    <a:pt x="648" y="1999"/>
                    <a:pt x="642" y="1998"/>
                    <a:pt x="636" y="1997"/>
                  </a:cubicBezTo>
                  <a:cubicBezTo>
                    <a:pt x="632" y="1996"/>
                    <a:pt x="628" y="1995"/>
                    <a:pt x="624" y="1994"/>
                  </a:cubicBezTo>
                  <a:cubicBezTo>
                    <a:pt x="619" y="1993"/>
                    <a:pt x="614" y="1992"/>
                    <a:pt x="609" y="1990"/>
                  </a:cubicBezTo>
                  <a:cubicBezTo>
                    <a:pt x="605" y="1989"/>
                    <a:pt x="600" y="1988"/>
                    <a:pt x="596" y="1986"/>
                  </a:cubicBezTo>
                  <a:cubicBezTo>
                    <a:pt x="591" y="1985"/>
                    <a:pt x="587" y="1983"/>
                    <a:pt x="582" y="1981"/>
                  </a:cubicBezTo>
                  <a:cubicBezTo>
                    <a:pt x="578" y="1980"/>
                    <a:pt x="574" y="1978"/>
                    <a:pt x="570" y="1976"/>
                  </a:cubicBezTo>
                  <a:cubicBezTo>
                    <a:pt x="565" y="1974"/>
                    <a:pt x="560" y="1972"/>
                    <a:pt x="555" y="1969"/>
                  </a:cubicBezTo>
                  <a:cubicBezTo>
                    <a:pt x="552" y="1967"/>
                    <a:pt x="548" y="1966"/>
                    <a:pt x="545" y="1964"/>
                  </a:cubicBezTo>
                  <a:cubicBezTo>
                    <a:pt x="539" y="1961"/>
                    <a:pt x="534" y="1957"/>
                    <a:pt x="529" y="1954"/>
                  </a:cubicBezTo>
                  <a:cubicBezTo>
                    <a:pt x="526" y="1952"/>
                    <a:pt x="524" y="1951"/>
                    <a:pt x="521" y="1949"/>
                  </a:cubicBezTo>
                  <a:cubicBezTo>
                    <a:pt x="506" y="1939"/>
                    <a:pt x="491" y="1926"/>
                    <a:pt x="477" y="1913"/>
                  </a:cubicBezTo>
                  <a:cubicBezTo>
                    <a:pt x="477" y="1912"/>
                    <a:pt x="477" y="1912"/>
                    <a:pt x="476" y="1911"/>
                  </a:cubicBezTo>
                  <a:cubicBezTo>
                    <a:pt x="470" y="1905"/>
                    <a:pt x="464" y="1899"/>
                    <a:pt x="458" y="1892"/>
                  </a:cubicBezTo>
                  <a:cubicBezTo>
                    <a:pt x="457" y="1891"/>
                    <a:pt x="456" y="1889"/>
                    <a:pt x="455" y="1888"/>
                  </a:cubicBezTo>
                  <a:cubicBezTo>
                    <a:pt x="450" y="1882"/>
                    <a:pt x="446" y="1876"/>
                    <a:pt x="441" y="1869"/>
                  </a:cubicBezTo>
                  <a:cubicBezTo>
                    <a:pt x="440" y="1867"/>
                    <a:pt x="439" y="1866"/>
                    <a:pt x="438" y="1864"/>
                  </a:cubicBezTo>
                  <a:cubicBezTo>
                    <a:pt x="434" y="1858"/>
                    <a:pt x="430" y="1851"/>
                    <a:pt x="426" y="1845"/>
                  </a:cubicBezTo>
                  <a:cubicBezTo>
                    <a:pt x="425" y="1843"/>
                    <a:pt x="424" y="1841"/>
                    <a:pt x="423" y="1839"/>
                  </a:cubicBezTo>
                  <a:cubicBezTo>
                    <a:pt x="419" y="1832"/>
                    <a:pt x="416" y="1826"/>
                    <a:pt x="413" y="1819"/>
                  </a:cubicBezTo>
                  <a:cubicBezTo>
                    <a:pt x="412" y="1817"/>
                    <a:pt x="411" y="1815"/>
                    <a:pt x="410" y="1812"/>
                  </a:cubicBezTo>
                  <a:cubicBezTo>
                    <a:pt x="408" y="1806"/>
                    <a:pt x="405" y="1799"/>
                    <a:pt x="403" y="1792"/>
                  </a:cubicBezTo>
                  <a:cubicBezTo>
                    <a:pt x="402" y="1789"/>
                    <a:pt x="401" y="1787"/>
                    <a:pt x="400" y="1785"/>
                  </a:cubicBezTo>
                  <a:cubicBezTo>
                    <a:pt x="398" y="1777"/>
                    <a:pt x="396" y="1769"/>
                    <a:pt x="394" y="1762"/>
                  </a:cubicBezTo>
                  <a:cubicBezTo>
                    <a:pt x="394" y="1760"/>
                    <a:pt x="394" y="1758"/>
                    <a:pt x="393" y="1757"/>
                  </a:cubicBezTo>
                  <a:cubicBezTo>
                    <a:pt x="376" y="1671"/>
                    <a:pt x="396" y="1581"/>
                    <a:pt x="449" y="1511"/>
                  </a:cubicBezTo>
                  <a:cubicBezTo>
                    <a:pt x="460" y="1496"/>
                    <a:pt x="457" y="1475"/>
                    <a:pt x="442" y="1463"/>
                  </a:cubicBezTo>
                  <a:cubicBezTo>
                    <a:pt x="427" y="1452"/>
                    <a:pt x="405" y="1455"/>
                    <a:pt x="394" y="1470"/>
                  </a:cubicBezTo>
                  <a:cubicBezTo>
                    <a:pt x="345" y="1535"/>
                    <a:pt x="319" y="1614"/>
                    <a:pt x="319" y="1696"/>
                  </a:cubicBezTo>
                  <a:cubicBezTo>
                    <a:pt x="319" y="1702"/>
                    <a:pt x="320" y="1709"/>
                    <a:pt x="320" y="1716"/>
                  </a:cubicBezTo>
                  <a:cubicBezTo>
                    <a:pt x="217" y="1680"/>
                    <a:pt x="148" y="1583"/>
                    <a:pt x="148" y="1474"/>
                  </a:cubicBezTo>
                  <a:cubicBezTo>
                    <a:pt x="148" y="1460"/>
                    <a:pt x="149" y="1446"/>
                    <a:pt x="152" y="1432"/>
                  </a:cubicBezTo>
                  <a:cubicBezTo>
                    <a:pt x="152" y="1430"/>
                    <a:pt x="152" y="1429"/>
                    <a:pt x="153" y="1427"/>
                  </a:cubicBezTo>
                  <a:cubicBezTo>
                    <a:pt x="160" y="1387"/>
                    <a:pt x="177" y="1350"/>
                    <a:pt x="201" y="1318"/>
                  </a:cubicBezTo>
                  <a:cubicBezTo>
                    <a:pt x="202" y="1317"/>
                    <a:pt x="202" y="1317"/>
                    <a:pt x="202" y="1317"/>
                  </a:cubicBezTo>
                  <a:cubicBezTo>
                    <a:pt x="234" y="1275"/>
                    <a:pt x="278" y="1244"/>
                    <a:pt x="329" y="1229"/>
                  </a:cubicBezTo>
                  <a:cubicBezTo>
                    <a:pt x="347" y="1223"/>
                    <a:pt x="357" y="1204"/>
                    <a:pt x="352" y="1186"/>
                  </a:cubicBezTo>
                  <a:cubicBezTo>
                    <a:pt x="346" y="1168"/>
                    <a:pt x="327" y="1158"/>
                    <a:pt x="309" y="1164"/>
                  </a:cubicBezTo>
                  <a:cubicBezTo>
                    <a:pt x="256" y="1180"/>
                    <a:pt x="208" y="1209"/>
                    <a:pt x="170" y="1249"/>
                  </a:cubicBezTo>
                  <a:cubicBezTo>
                    <a:pt x="113" y="1198"/>
                    <a:pt x="80" y="1124"/>
                    <a:pt x="80" y="1047"/>
                  </a:cubicBezTo>
                  <a:cubicBezTo>
                    <a:pt x="80" y="1036"/>
                    <a:pt x="81" y="1024"/>
                    <a:pt x="82" y="1013"/>
                  </a:cubicBezTo>
                  <a:cubicBezTo>
                    <a:pt x="83" y="1009"/>
                    <a:pt x="83" y="1006"/>
                    <a:pt x="84" y="1002"/>
                  </a:cubicBezTo>
                  <a:cubicBezTo>
                    <a:pt x="85" y="994"/>
                    <a:pt x="87" y="987"/>
                    <a:pt x="89" y="979"/>
                  </a:cubicBezTo>
                  <a:cubicBezTo>
                    <a:pt x="90" y="975"/>
                    <a:pt x="91" y="971"/>
                    <a:pt x="92" y="968"/>
                  </a:cubicBezTo>
                  <a:cubicBezTo>
                    <a:pt x="95" y="958"/>
                    <a:pt x="98" y="949"/>
                    <a:pt x="102" y="940"/>
                  </a:cubicBezTo>
                  <a:cubicBezTo>
                    <a:pt x="104" y="935"/>
                    <a:pt x="107" y="930"/>
                    <a:pt x="109" y="925"/>
                  </a:cubicBezTo>
                  <a:cubicBezTo>
                    <a:pt x="111" y="920"/>
                    <a:pt x="114" y="916"/>
                    <a:pt x="116" y="912"/>
                  </a:cubicBezTo>
                  <a:cubicBezTo>
                    <a:pt x="119" y="907"/>
                    <a:pt x="122" y="901"/>
                    <a:pt x="126" y="896"/>
                  </a:cubicBezTo>
                  <a:cubicBezTo>
                    <a:pt x="128" y="893"/>
                    <a:pt x="130" y="890"/>
                    <a:pt x="132" y="887"/>
                  </a:cubicBezTo>
                  <a:cubicBezTo>
                    <a:pt x="139" y="878"/>
                    <a:pt x="146" y="869"/>
                    <a:pt x="154" y="861"/>
                  </a:cubicBezTo>
                  <a:cubicBezTo>
                    <a:pt x="157" y="858"/>
                    <a:pt x="160" y="855"/>
                    <a:pt x="163" y="851"/>
                  </a:cubicBezTo>
                  <a:cubicBezTo>
                    <a:pt x="167" y="847"/>
                    <a:pt x="171" y="843"/>
                    <a:pt x="176" y="840"/>
                  </a:cubicBezTo>
                  <a:cubicBezTo>
                    <a:pt x="181" y="836"/>
                    <a:pt x="186" y="832"/>
                    <a:pt x="191" y="828"/>
                  </a:cubicBezTo>
                  <a:cubicBezTo>
                    <a:pt x="195" y="825"/>
                    <a:pt x="199" y="822"/>
                    <a:pt x="203" y="819"/>
                  </a:cubicBezTo>
                  <a:cubicBezTo>
                    <a:pt x="211" y="814"/>
                    <a:pt x="220" y="809"/>
                    <a:pt x="228" y="805"/>
                  </a:cubicBezTo>
                  <a:cubicBezTo>
                    <a:pt x="267" y="784"/>
                    <a:pt x="309" y="774"/>
                    <a:pt x="353" y="774"/>
                  </a:cubicBezTo>
                  <a:cubicBezTo>
                    <a:pt x="372" y="774"/>
                    <a:pt x="387" y="759"/>
                    <a:pt x="387" y="740"/>
                  </a:cubicBezTo>
                  <a:cubicBezTo>
                    <a:pt x="387" y="721"/>
                    <a:pt x="372" y="706"/>
                    <a:pt x="353" y="706"/>
                  </a:cubicBezTo>
                  <a:cubicBezTo>
                    <a:pt x="312" y="706"/>
                    <a:pt x="272" y="713"/>
                    <a:pt x="234" y="727"/>
                  </a:cubicBezTo>
                  <a:cubicBezTo>
                    <a:pt x="222" y="699"/>
                    <a:pt x="216" y="668"/>
                    <a:pt x="216" y="637"/>
                  </a:cubicBezTo>
                  <a:cubicBezTo>
                    <a:pt x="217" y="553"/>
                    <a:pt x="261" y="475"/>
                    <a:pt x="334" y="432"/>
                  </a:cubicBezTo>
                  <a:cubicBezTo>
                    <a:pt x="407" y="389"/>
                    <a:pt x="497" y="387"/>
                    <a:pt x="571" y="428"/>
                  </a:cubicBezTo>
                  <a:cubicBezTo>
                    <a:pt x="588" y="437"/>
                    <a:pt x="608" y="431"/>
                    <a:pt x="617" y="415"/>
                  </a:cubicBezTo>
                  <a:cubicBezTo>
                    <a:pt x="627" y="399"/>
                    <a:pt x="621" y="378"/>
                    <a:pt x="604" y="369"/>
                  </a:cubicBezTo>
                  <a:cubicBezTo>
                    <a:pt x="569" y="349"/>
                    <a:pt x="530" y="337"/>
                    <a:pt x="490" y="332"/>
                  </a:cubicBezTo>
                  <a:cubicBezTo>
                    <a:pt x="498" y="194"/>
                    <a:pt x="615" y="87"/>
                    <a:pt x="753" y="91"/>
                  </a:cubicBezTo>
                  <a:cubicBezTo>
                    <a:pt x="892" y="95"/>
                    <a:pt x="1002" y="209"/>
                    <a:pt x="1002" y="347"/>
                  </a:cubicBezTo>
                  <a:lnTo>
                    <a:pt x="1002" y="364"/>
                  </a:lnTo>
                  <a:close/>
                  <a:moveTo>
                    <a:pt x="865" y="398"/>
                  </a:moveTo>
                  <a:cubicBezTo>
                    <a:pt x="865" y="417"/>
                    <a:pt x="850" y="433"/>
                    <a:pt x="831" y="433"/>
                  </a:cubicBezTo>
                  <a:cubicBezTo>
                    <a:pt x="812" y="433"/>
                    <a:pt x="797" y="417"/>
                    <a:pt x="797" y="398"/>
                  </a:cubicBezTo>
                  <a:cubicBezTo>
                    <a:pt x="797" y="380"/>
                    <a:pt x="812" y="364"/>
                    <a:pt x="831" y="364"/>
                  </a:cubicBezTo>
                  <a:cubicBezTo>
                    <a:pt x="850" y="364"/>
                    <a:pt x="865" y="380"/>
                    <a:pt x="865" y="398"/>
                  </a:cubicBezTo>
                  <a:close/>
                  <a:moveTo>
                    <a:pt x="660" y="706"/>
                  </a:moveTo>
                  <a:cubicBezTo>
                    <a:pt x="660" y="725"/>
                    <a:pt x="645" y="740"/>
                    <a:pt x="626" y="740"/>
                  </a:cubicBezTo>
                  <a:cubicBezTo>
                    <a:pt x="607" y="740"/>
                    <a:pt x="592" y="725"/>
                    <a:pt x="592" y="706"/>
                  </a:cubicBezTo>
                  <a:cubicBezTo>
                    <a:pt x="592" y="687"/>
                    <a:pt x="607" y="672"/>
                    <a:pt x="626" y="672"/>
                  </a:cubicBezTo>
                  <a:cubicBezTo>
                    <a:pt x="645" y="672"/>
                    <a:pt x="660" y="687"/>
                    <a:pt x="660" y="706"/>
                  </a:cubicBezTo>
                  <a:close/>
                  <a:moveTo>
                    <a:pt x="660" y="979"/>
                  </a:moveTo>
                  <a:cubicBezTo>
                    <a:pt x="660" y="998"/>
                    <a:pt x="645" y="1013"/>
                    <a:pt x="626" y="1013"/>
                  </a:cubicBezTo>
                  <a:cubicBezTo>
                    <a:pt x="607" y="1013"/>
                    <a:pt x="592" y="998"/>
                    <a:pt x="592" y="979"/>
                  </a:cubicBezTo>
                  <a:cubicBezTo>
                    <a:pt x="592" y="960"/>
                    <a:pt x="607" y="945"/>
                    <a:pt x="626" y="945"/>
                  </a:cubicBezTo>
                  <a:cubicBezTo>
                    <a:pt x="645" y="945"/>
                    <a:pt x="660" y="960"/>
                    <a:pt x="660" y="979"/>
                  </a:cubicBezTo>
                  <a:close/>
                  <a:moveTo>
                    <a:pt x="865" y="1184"/>
                  </a:moveTo>
                  <a:cubicBezTo>
                    <a:pt x="865" y="1202"/>
                    <a:pt x="850" y="1218"/>
                    <a:pt x="831" y="1218"/>
                  </a:cubicBezTo>
                  <a:cubicBezTo>
                    <a:pt x="812" y="1218"/>
                    <a:pt x="797" y="1202"/>
                    <a:pt x="797" y="1184"/>
                  </a:cubicBezTo>
                  <a:cubicBezTo>
                    <a:pt x="797" y="1165"/>
                    <a:pt x="812" y="1149"/>
                    <a:pt x="831" y="1149"/>
                  </a:cubicBezTo>
                  <a:cubicBezTo>
                    <a:pt x="850" y="1149"/>
                    <a:pt x="865" y="1165"/>
                    <a:pt x="865" y="1184"/>
                  </a:cubicBezTo>
                  <a:close/>
                  <a:moveTo>
                    <a:pt x="694" y="1627"/>
                  </a:moveTo>
                  <a:cubicBezTo>
                    <a:pt x="694" y="1646"/>
                    <a:pt x="679" y="1661"/>
                    <a:pt x="660" y="1661"/>
                  </a:cubicBezTo>
                  <a:cubicBezTo>
                    <a:pt x="641" y="1661"/>
                    <a:pt x="626" y="1646"/>
                    <a:pt x="626" y="1627"/>
                  </a:cubicBezTo>
                  <a:cubicBezTo>
                    <a:pt x="626" y="1608"/>
                    <a:pt x="641" y="1593"/>
                    <a:pt x="660" y="1593"/>
                  </a:cubicBezTo>
                  <a:cubicBezTo>
                    <a:pt x="679" y="1593"/>
                    <a:pt x="694" y="1608"/>
                    <a:pt x="694" y="162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319" name="Arrow: Chevron 318">
            <a:extLst>
              <a:ext uri="{FF2B5EF4-FFF2-40B4-BE49-F238E27FC236}">
                <a16:creationId xmlns:a16="http://schemas.microsoft.com/office/drawing/2014/main" id="{D286E87C-D6D8-4173-8930-2B22A169E220}"/>
              </a:ext>
            </a:extLst>
          </p:cNvPr>
          <p:cNvSpPr/>
          <p:nvPr/>
        </p:nvSpPr>
        <p:spPr>
          <a:xfrm>
            <a:off x="4113374" y="2376253"/>
            <a:ext cx="2481948" cy="56029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CD9B6B71-AAF4-4B01-854F-2FBED59C8DB2}"/>
              </a:ext>
            </a:extLst>
          </p:cNvPr>
          <p:cNvSpPr/>
          <p:nvPr/>
        </p:nvSpPr>
        <p:spPr>
          <a:xfrm>
            <a:off x="3568988" y="3065661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standardized process to handle structurally incorrect HTML code</a:t>
            </a:r>
          </a:p>
        </p:txBody>
      </p:sp>
      <p:sp>
        <p:nvSpPr>
          <p:cNvPr id="332" name="Rectangle: Rounded Corners 331">
            <a:extLst>
              <a:ext uri="{FF2B5EF4-FFF2-40B4-BE49-F238E27FC236}">
                <a16:creationId xmlns:a16="http://schemas.microsoft.com/office/drawing/2014/main" id="{CDD4A23D-58A0-4220-B86D-11CD714792EF}"/>
              </a:ext>
            </a:extLst>
          </p:cNvPr>
          <p:cNvSpPr/>
          <p:nvPr/>
        </p:nvSpPr>
        <p:spPr>
          <a:xfrm>
            <a:off x="7777206" y="3042324"/>
            <a:ext cx="3585881" cy="6485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supports persistent error handling via improvised error handling process.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DCEE637-BA0A-4D3E-A903-E7DB63636BCA}"/>
              </a:ext>
            </a:extLst>
          </p:cNvPr>
          <p:cNvCxnSpPr>
            <a:cxnSpLocks/>
          </p:cNvCxnSpPr>
          <p:nvPr/>
        </p:nvCxnSpPr>
        <p:spPr>
          <a:xfrm>
            <a:off x="7466732" y="3087714"/>
            <a:ext cx="0" cy="34512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Arrow: Chevron 391">
            <a:extLst>
              <a:ext uri="{FF2B5EF4-FFF2-40B4-BE49-F238E27FC236}">
                <a16:creationId xmlns:a16="http://schemas.microsoft.com/office/drawing/2014/main" id="{6C8B44AA-4E10-447F-8878-81EC69B0F77A}"/>
              </a:ext>
            </a:extLst>
          </p:cNvPr>
          <p:cNvSpPr/>
          <p:nvPr/>
        </p:nvSpPr>
        <p:spPr>
          <a:xfrm flipH="1">
            <a:off x="8338963" y="2376252"/>
            <a:ext cx="2481948" cy="560293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 5</a:t>
            </a:r>
          </a:p>
        </p:txBody>
      </p:sp>
      <p:sp>
        <p:nvSpPr>
          <p:cNvPr id="394" name="Rectangle: Rounded Corners 393">
            <a:extLst>
              <a:ext uri="{FF2B5EF4-FFF2-40B4-BE49-F238E27FC236}">
                <a16:creationId xmlns:a16="http://schemas.microsoft.com/office/drawing/2014/main" id="{D6A1D981-EE62-4815-8AE2-2190A1AFE9D8}"/>
              </a:ext>
            </a:extLst>
          </p:cNvPr>
          <p:cNvSpPr/>
          <p:nvPr/>
        </p:nvSpPr>
        <p:spPr>
          <a:xfrm>
            <a:off x="3561406" y="3781285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not mobile friendly.</a:t>
            </a:r>
          </a:p>
        </p:txBody>
      </p:sp>
      <p:sp>
        <p:nvSpPr>
          <p:cNvPr id="395" name="Rectangle: Rounded Corners 394">
            <a:extLst>
              <a:ext uri="{FF2B5EF4-FFF2-40B4-BE49-F238E27FC236}">
                <a16:creationId xmlns:a16="http://schemas.microsoft.com/office/drawing/2014/main" id="{AF02E535-3305-4F5F-82F1-B32428CBB4A9}"/>
              </a:ext>
            </a:extLst>
          </p:cNvPr>
          <p:cNvSpPr/>
          <p:nvPr/>
        </p:nvSpPr>
        <p:spPr>
          <a:xfrm>
            <a:off x="7777206" y="3774990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mobile friendly.</a:t>
            </a:r>
          </a:p>
        </p:txBody>
      </p:sp>
      <p:sp>
        <p:nvSpPr>
          <p:cNvPr id="396" name="Rectangle: Rounded Corners 395">
            <a:extLst>
              <a:ext uri="{FF2B5EF4-FFF2-40B4-BE49-F238E27FC236}">
                <a16:creationId xmlns:a16="http://schemas.microsoft.com/office/drawing/2014/main" id="{9DC90F84-3A13-4705-8B82-BD7E55D97652}"/>
              </a:ext>
            </a:extLst>
          </p:cNvPr>
          <p:cNvSpPr/>
          <p:nvPr/>
        </p:nvSpPr>
        <p:spPr>
          <a:xfrm>
            <a:off x="3568988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audio and video support in HTML</a:t>
            </a:r>
          </a:p>
        </p:txBody>
      </p:sp>
      <p:sp>
        <p:nvSpPr>
          <p:cNvPr id="397" name="Rectangle: Rounded Corners 396">
            <a:extLst>
              <a:ext uri="{FF2B5EF4-FFF2-40B4-BE49-F238E27FC236}">
                <a16:creationId xmlns:a16="http://schemas.microsoft.com/office/drawing/2014/main" id="{D562712C-D2B7-4D72-AEEE-0733D0D3F9D9}"/>
              </a:ext>
            </a:extLst>
          </p:cNvPr>
          <p:cNvSpPr/>
          <p:nvPr/>
        </p:nvSpPr>
        <p:spPr>
          <a:xfrm>
            <a:off x="7786176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Audio/video elements can be integrated directly onto a web page.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A9364630-97B4-4E9E-BD59-9E2667B3B12E}"/>
              </a:ext>
            </a:extLst>
          </p:cNvPr>
          <p:cNvSpPr/>
          <p:nvPr/>
        </p:nvSpPr>
        <p:spPr>
          <a:xfrm>
            <a:off x="3561406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support all major browsers.</a:t>
            </a:r>
          </a:p>
        </p:txBody>
      </p:sp>
      <p:sp>
        <p:nvSpPr>
          <p:cNvPr id="399" name="Rectangle: Rounded Corners 398">
            <a:extLst>
              <a:ext uri="{FF2B5EF4-FFF2-40B4-BE49-F238E27FC236}">
                <a16:creationId xmlns:a16="http://schemas.microsoft.com/office/drawing/2014/main" id="{F988158E-D349-4008-9A3B-D902B3B4991A}"/>
              </a:ext>
            </a:extLst>
          </p:cNvPr>
          <p:cNvSpPr/>
          <p:nvPr/>
        </p:nvSpPr>
        <p:spPr>
          <a:xfrm>
            <a:off x="7777204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 by all major web browsers.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0DEAF612-CFD2-4AB5-B54F-13F6B702A44C}"/>
              </a:ext>
            </a:extLst>
          </p:cNvPr>
          <p:cNvSpPr/>
          <p:nvPr/>
        </p:nvSpPr>
        <p:spPr>
          <a:xfrm>
            <a:off x="3568988" y="5928157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allow JavaScript to run in background.</a:t>
            </a:r>
          </a:p>
        </p:txBody>
      </p:sp>
      <p:sp>
        <p:nvSpPr>
          <p:cNvPr id="401" name="Rectangle: Rounded Corners 400">
            <a:extLst>
              <a:ext uri="{FF2B5EF4-FFF2-40B4-BE49-F238E27FC236}">
                <a16:creationId xmlns:a16="http://schemas.microsoft.com/office/drawing/2014/main" id="{4AF9C2E9-816D-4B76-AFBD-4067DB89F0CC}"/>
              </a:ext>
            </a:extLst>
          </p:cNvPr>
          <p:cNvSpPr/>
          <p:nvPr/>
        </p:nvSpPr>
        <p:spPr>
          <a:xfrm>
            <a:off x="7786175" y="5935816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allows JavaScript to run in background.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1A964-8F77-4739-AC4E-8BC0471B5D90}"/>
              </a:ext>
            </a:extLst>
          </p:cNvPr>
          <p:cNvSpPr txBox="1"/>
          <p:nvPr/>
        </p:nvSpPr>
        <p:spPr>
          <a:xfrm>
            <a:off x="5560291" y="1734118"/>
            <a:ext cx="391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Difference B/W HTML and HTML 5</a:t>
            </a:r>
          </a:p>
        </p:txBody>
      </p:sp>
    </p:spTree>
    <p:extLst>
      <p:ext uri="{BB962C8B-B14F-4D97-AF65-F5344CB8AC3E}">
        <p14:creationId xmlns:p14="http://schemas.microsoft.com/office/powerpoint/2010/main" val="194091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9317</TotalTime>
  <Words>2190</Words>
  <Application>Microsoft Office PowerPoint</Application>
  <PresentationFormat>Widescreen</PresentationFormat>
  <Paragraphs>344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adobe-clean</vt:lpstr>
      <vt:lpstr>-apple-system</vt:lpstr>
      <vt:lpstr>Arial</vt:lpstr>
      <vt:lpstr>Arial Black</vt:lpstr>
      <vt:lpstr>Calibri</vt:lpstr>
      <vt:lpstr>Calibri Light</vt:lpstr>
      <vt:lpstr>Cooper Black</vt:lpstr>
      <vt:lpstr>SAPBook</vt:lpstr>
      <vt:lpstr>SAPRegular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629</cp:revision>
  <dcterms:created xsi:type="dcterms:W3CDTF">2016-07-10T03:33:26Z</dcterms:created>
  <dcterms:modified xsi:type="dcterms:W3CDTF">2021-05-18T06:05:44Z</dcterms:modified>
</cp:coreProperties>
</file>